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35"/>
  </p:notesMasterIdLst>
  <p:sldIdLst>
    <p:sldId id="258" r:id="rId3"/>
    <p:sldId id="256" r:id="rId4"/>
    <p:sldId id="257" r:id="rId5"/>
    <p:sldId id="282" r:id="rId6"/>
    <p:sldId id="265" r:id="rId7"/>
    <p:sldId id="294" r:id="rId8"/>
    <p:sldId id="293" r:id="rId9"/>
    <p:sldId id="266" r:id="rId10"/>
    <p:sldId id="317" r:id="rId11"/>
    <p:sldId id="316" r:id="rId12"/>
    <p:sldId id="304" r:id="rId13"/>
    <p:sldId id="298" r:id="rId14"/>
    <p:sldId id="297" r:id="rId15"/>
    <p:sldId id="296" r:id="rId16"/>
    <p:sldId id="299" r:id="rId17"/>
    <p:sldId id="300" r:id="rId18"/>
    <p:sldId id="264" r:id="rId19"/>
    <p:sldId id="318" r:id="rId20"/>
    <p:sldId id="301" r:id="rId21"/>
    <p:sldId id="307" r:id="rId22"/>
    <p:sldId id="311" r:id="rId23"/>
    <p:sldId id="312" r:id="rId24"/>
    <p:sldId id="313" r:id="rId25"/>
    <p:sldId id="314" r:id="rId26"/>
    <p:sldId id="315" r:id="rId27"/>
    <p:sldId id="305" r:id="rId28"/>
    <p:sldId id="306" r:id="rId29"/>
    <p:sldId id="308" r:id="rId30"/>
    <p:sldId id="309" r:id="rId31"/>
    <p:sldId id="280" r:id="rId32"/>
    <p:sldId id="285" r:id="rId33"/>
    <p:sldId id="31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1" clrIdx="0">
    <p:extLst>
      <p:ext uri="{19B8F6BF-5375-455C-9EA6-DF929625EA0E}">
        <p15:presenceInfo xmlns:p15="http://schemas.microsoft.com/office/powerpoint/2012/main" userId="1984d91358448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78966" autoAdjust="0"/>
  </p:normalViewPr>
  <p:slideViewPr>
    <p:cSldViewPr snapToGrid="0">
      <p:cViewPr varScale="1">
        <p:scale>
          <a:sx n="49" d="100"/>
          <a:sy n="49" d="100"/>
        </p:scale>
        <p:origin x="54" y="6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Movers</c:v>
                </c:pt>
              </c:strCache>
            </c:strRef>
          </c:tx>
          <c:dPt>
            <c:idx val="0"/>
            <c:bubble3D val="0"/>
            <c:spPr>
              <a:solidFill>
                <a:prstClr val="black"/>
              </a:solidFill>
              <a:ln w="19050">
                <a:solidFill>
                  <a:prstClr val="black"/>
                </a:solidFill>
              </a:ln>
              <a:effectLst/>
            </c:spPr>
          </c:dPt>
          <c:dPt>
            <c:idx val="1"/>
            <c:bubble3D val="0"/>
            <c:spPr>
              <a:solidFill>
                <a:prstClr val="white"/>
              </a:solidFill>
              <a:ln w="19050">
                <a:solidFill>
                  <a:prstClr val="black"/>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1.jpeg"/></Relationships>
</file>

<file path=ppt/diagrams/_rels/data2.xml.rels><?xml version="1.0" encoding="UTF-8" standalone="yes"?>
<Relationships xmlns="http://schemas.openxmlformats.org/package/2006/relationships"><Relationship Id="rId1" Type="http://schemas.openxmlformats.org/officeDocument/2006/relationships/image" Target="../media/image2.jpeg"/></Relationships>
</file>

<file path=ppt/diagrams/_rels/data3.xml.rels><?xml version="1.0" encoding="UTF-8" standalone="yes"?>
<Relationships xmlns="http://schemas.openxmlformats.org/package/2006/relationships"><Relationship Id="rId1" Type="http://schemas.openxmlformats.org/officeDocument/2006/relationships/image" Target="../media/image3.jpg"/></Relationships>
</file>

<file path=ppt/diagrams/_rels/data4.xml.rels><?xml version="1.0" encoding="UTF-8" standalone="yes"?>
<Relationships xmlns="http://schemas.openxmlformats.org/package/2006/relationships"><Relationship Id="rId1" Type="http://schemas.openxmlformats.org/officeDocument/2006/relationships/image" Target="../media/image4.png"/></Relationships>
</file>

<file path=ppt/diagrams/_rels/data5.xml.rels><?xml version="1.0" encoding="UTF-8" standalone="yes"?>
<Relationships xmlns="http://schemas.openxmlformats.org/package/2006/relationships"><Relationship Id="rId1" Type="http://schemas.openxmlformats.org/officeDocument/2006/relationships/image" Target="../media/image5.jpeg"/></Relationships>
</file>

<file path=ppt/diagrams/_rels/data6.xml.rels><?xml version="1.0" encoding="UTF-8" standalone="yes"?>
<Relationships xmlns="http://schemas.openxmlformats.org/package/2006/relationships"><Relationship Id="rId1" Type="http://schemas.openxmlformats.org/officeDocument/2006/relationships/image" Target="../media/image6.JPG"/></Relationships>
</file>

<file path=ppt/diagrams/_rels/data7.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3.jpg"/></Relationships>
</file>

<file path=ppt/diagrams/_rels/drawing4.xml.rels><?xml version="1.0" encoding="UTF-8" standalone="yes"?>
<Relationships xmlns="http://schemas.openxmlformats.org/package/2006/relationships"><Relationship Id="rId1" Type="http://schemas.openxmlformats.org/officeDocument/2006/relationships/image" Target="../media/image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G"/></Relationships>
</file>

<file path=ppt/diagrams/_rels/drawing7.xml.rels><?xml version="1.0" encoding="UTF-8" standalone="yes"?>
<Relationships xmlns="http://schemas.openxmlformats.org/package/2006/relationships"><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Byron Aquilino</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dgm:spPr>
      <dgm:t>
        <a:bodyPr/>
        <a:lstStyle/>
        <a:p>
          <a:endParaRPr lang="en-US"/>
        </a:p>
      </dgm:t>
      <dgm:extLst>
        <a:ext uri="{E40237B7-FDA0-4F09-8148-C483321AD2D9}">
          <dgm14:cNvPr xmlns:dgm14="http://schemas.microsoft.com/office/drawing/2010/diagram" id="0" name="" descr="A person looking at the camera&#10;&#10;Description automatically generated">
            <a:extLst>
              <a:ext uri="{FF2B5EF4-FFF2-40B4-BE49-F238E27FC236}">
                <a16:creationId xmlns:a16="http://schemas.microsoft.com/office/drawing/2014/main" id="{1204D489-1D7D-4FC5-8E54-9DC278E8F8F1}"/>
              </a:ext>
            </a:extLst>
          </dgm14:cNvPr>
        </a:ext>
      </dgm:extLs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custLinFactNeighborX="-20410" custLinFactNeighborY="-19025"/>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custLinFactNeighborX="-44022" custLinFactNeighborY="-11004"/>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Lance Perdue</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srcRect/>
          <a:stretch>
            <a:fillRect t="-14000" b="-14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Gregory </a:t>
          </a:r>
          <a:r>
            <a:rPr lang="en-US" dirty="0" err="1">
              <a:solidFill>
                <a:schemeClr val="accent1">
                  <a:lumMod val="75000"/>
                </a:schemeClr>
              </a:solidFill>
            </a:rPr>
            <a:t>Kukanich</a:t>
          </a:r>
          <a:endParaRPr lang="en-US" dirty="0">
            <a:solidFill>
              <a:schemeClr val="accent1">
                <a:lumMod val="75000"/>
              </a:schemeClr>
            </a:solidFill>
          </a:endParaRP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39000" b="-39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custLinFactY="-19678" custLinFactNeighborX="-21685" custLinFactNeighborY="-100000"/>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custLinFactNeighborX="-46773" custLinFactNeighborY="-36439"/>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Jason Moran</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custLinFactNeighborX="2308"/>
      <dgm:spPr>
        <a:prstGeom prst="ellipse">
          <a:avLst/>
        </a:prstGeom>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Daniel Reyna</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a:prstGeom prst="ellipse">
          <a:avLst/>
        </a:prstGeom>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Chris Miller</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srcRect/>
          <a:stretch>
            <a:fillRect t="-9000" b="-9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Paul Rodriguez</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a:prstGeom prst="ellipse">
          <a:avLst/>
        </a:prstGeom>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1311699" y="1225590"/>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accent1">
                  <a:lumMod val="75000"/>
                </a:schemeClr>
              </a:solidFill>
            </a:rPr>
            <a:t>Byron Aquilino</a:t>
          </a:r>
        </a:p>
      </dsp:txBody>
      <dsp:txXfrm>
        <a:off x="1366261" y="1280152"/>
        <a:ext cx="4058552" cy="1008594"/>
      </dsp:txXfrm>
    </dsp:sp>
    <dsp:sp modelId="{7712FBCD-8FA1-43F5-947A-EFB72AF97BEB}">
      <dsp:nvSpPr>
        <dsp:cNvPr id="0" name=""/>
        <dsp:cNvSpPr/>
      </dsp:nvSpPr>
      <dsp:spPr>
        <a:xfrm>
          <a:off x="156021" y="130037"/>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solidFill>
                <a:schemeClr val="accent1">
                  <a:lumMod val="75000"/>
                </a:schemeClr>
              </a:solidFill>
            </a:rPr>
            <a:t>Lance Perdue</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srcRect/>
          <a:stretch>
            <a:fillRect t="-14000" b="-14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1258561" y="100573"/>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solidFill>
                <a:schemeClr val="accent1">
                  <a:lumMod val="75000"/>
                </a:schemeClr>
              </a:solidFill>
            </a:rPr>
            <a:t>Gregory </a:t>
          </a:r>
          <a:r>
            <a:rPr lang="en-US" sz="2900" kern="1200" dirty="0" err="1">
              <a:solidFill>
                <a:schemeClr val="accent1">
                  <a:lumMod val="75000"/>
                </a:schemeClr>
              </a:solidFill>
            </a:rPr>
            <a:t>Kukanich</a:t>
          </a:r>
          <a:endParaRPr lang="en-US" sz="2900" kern="1200" dirty="0">
            <a:solidFill>
              <a:schemeClr val="accent1">
                <a:lumMod val="75000"/>
              </a:schemeClr>
            </a:solidFill>
          </a:endParaRPr>
        </a:p>
      </dsp:txBody>
      <dsp:txXfrm>
        <a:off x="1313123" y="155135"/>
        <a:ext cx="4058552" cy="1008594"/>
      </dsp:txXfrm>
    </dsp:sp>
    <dsp:sp modelId="{7712FBCD-8FA1-43F5-947A-EFB72AF97BEB}">
      <dsp:nvSpPr>
        <dsp:cNvPr id="0" name=""/>
        <dsp:cNvSpPr/>
      </dsp:nvSpPr>
      <dsp:spPr>
        <a:xfrm>
          <a:off x="102865" y="0"/>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9000" b="-39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solidFill>
                <a:schemeClr val="accent1">
                  <a:lumMod val="75000"/>
                </a:schemeClr>
              </a:solidFill>
            </a:rPr>
            <a:t>Jason Moran</a:t>
          </a:r>
        </a:p>
      </dsp:txBody>
      <dsp:txXfrm>
        <a:off x="2216884" y="1492798"/>
        <a:ext cx="4058552" cy="1008594"/>
      </dsp:txXfrm>
    </dsp:sp>
    <dsp:sp modelId="{7712FBCD-8FA1-43F5-947A-EFB72AF97BEB}">
      <dsp:nvSpPr>
        <dsp:cNvPr id="0" name=""/>
        <dsp:cNvSpPr/>
      </dsp:nvSpPr>
      <dsp:spPr>
        <a:xfrm>
          <a:off x="1051227"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accent1">
                  <a:lumMod val="75000"/>
                </a:schemeClr>
              </a:solidFill>
            </a:rPr>
            <a:t>Daniel Reyna</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solidFill>
                <a:schemeClr val="accent1">
                  <a:lumMod val="75000"/>
                </a:schemeClr>
              </a:solidFill>
            </a:rPr>
            <a:t>Chris Miller</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srcRect/>
          <a:stretch>
            <a:fillRect t="-9000" b="-9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solidFill>
                <a:schemeClr val="accent1">
                  <a:lumMod val="75000"/>
                </a:schemeClr>
              </a:solidFill>
            </a:rPr>
            <a:t>Paul Rodriguez</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9/26/2020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21</a:t>
            </a:fld>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22</a:t>
            </a:fld>
            <a:endParaRPr lang="en-US"/>
          </a:p>
        </p:txBody>
      </p:sp>
    </p:spTree>
    <p:extLst>
      <p:ext uri="{BB962C8B-B14F-4D97-AF65-F5344CB8AC3E}">
        <p14:creationId xmlns:p14="http://schemas.microsoft.com/office/powerpoint/2010/main" val="515467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26</a:t>
            </a:fld>
            <a:endParaRPr lang="en-US"/>
          </a:p>
        </p:txBody>
      </p:sp>
    </p:spTree>
    <p:extLst>
      <p:ext uri="{BB962C8B-B14F-4D97-AF65-F5344CB8AC3E}">
        <p14:creationId xmlns:p14="http://schemas.microsoft.com/office/powerpoint/2010/main" val="2599096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27</a:t>
            </a:fld>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30</a:t>
            </a:fld>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31</a:t>
            </a:fld>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474386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4109634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4187552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Tree>
    <p:extLst>
      <p:ext uri="{BB962C8B-B14F-4D97-AF65-F5344CB8AC3E}">
        <p14:creationId xmlns:p14="http://schemas.microsoft.com/office/powerpoint/2010/main" val="2464361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Tree>
    <p:extLst>
      <p:ext uri="{BB962C8B-B14F-4D97-AF65-F5344CB8AC3E}">
        <p14:creationId xmlns:p14="http://schemas.microsoft.com/office/powerpoint/2010/main" val="884131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BA2FE6-3DCB-4DD2-983F-34F35B37F6DB}"/>
              </a:ext>
            </a:extLst>
          </p:cNvPr>
          <p:cNvSpPr>
            <a:spLocks noGrp="1"/>
          </p:cNvSpPr>
          <p:nvPr>
            <p:ph type="dt" sz="half" idx="10"/>
          </p:nvPr>
        </p:nvSpPr>
        <p:spPr/>
        <p:txBody>
          <a:bodyPr/>
          <a:lstStyle/>
          <a:p>
            <a:r>
              <a:rPr lang="en-US" dirty="0"/>
              <a:t>Old Dominion University</a:t>
            </a:r>
          </a:p>
          <a:p>
            <a:r>
              <a:rPr lang="en-US" dirty="0"/>
              <a:t>CS 410</a:t>
            </a:r>
          </a:p>
          <a:p>
            <a:fld id="{755C1558-2424-49A4-A5B0-25AD6BC67965}" type="datetime1">
              <a:rPr lang="en-US" smtClean="0"/>
              <a:pPr/>
              <a:t>9/26/2020</a:t>
            </a:fld>
            <a:endParaRPr lang="en-US" dirty="0"/>
          </a:p>
        </p:txBody>
      </p:sp>
      <p:sp>
        <p:nvSpPr>
          <p:cNvPr id="5" name="Footer Placeholder 4">
            <a:extLst>
              <a:ext uri="{FF2B5EF4-FFF2-40B4-BE49-F238E27FC236}">
                <a16:creationId xmlns:a16="http://schemas.microsoft.com/office/drawing/2014/main" id="{0374A97F-564D-4001-B022-0F038F411596}"/>
              </a:ext>
            </a:extLst>
          </p:cNvPr>
          <p:cNvSpPr>
            <a:spLocks noGrp="1"/>
          </p:cNvSpPr>
          <p:nvPr>
            <p:ph type="ftr" sz="quarter" idx="11"/>
          </p:nvPr>
        </p:nvSpPr>
        <p:spPr/>
        <p:txBody>
          <a:bodyPr/>
          <a:lstStyle/>
          <a:p>
            <a:r>
              <a:rPr lang="en-US" dirty="0" err="1"/>
              <a:t>Load.In</a:t>
            </a:r>
            <a:endParaRPr lang="en-US" dirty="0"/>
          </a:p>
        </p:txBody>
      </p:sp>
      <p:sp>
        <p:nvSpPr>
          <p:cNvPr id="6" name="Slide Number Placeholder 5">
            <a:extLst>
              <a:ext uri="{FF2B5EF4-FFF2-40B4-BE49-F238E27FC236}">
                <a16:creationId xmlns:a16="http://schemas.microsoft.com/office/drawing/2014/main" id="{96E5F7C8-11FC-4679-B73C-75275BCAAE6F}"/>
              </a:ext>
            </a:extLst>
          </p:cNvPr>
          <p:cNvSpPr>
            <a:spLocks noGrp="1"/>
          </p:cNvSpPr>
          <p:nvPr>
            <p:ph type="sldNum" sz="quarter" idx="12"/>
          </p:nvPr>
        </p:nvSpPr>
        <p:spPr/>
        <p:txBody>
          <a:bodyPr/>
          <a:lstStyle/>
          <a:p>
            <a:fld id="{BC24384F-C969-491A-B746-B529BCC5F8BF}" type="slidenum">
              <a:rPr lang="en-US" smtClean="0"/>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01ECA-0D47-4815-95F7-CD47C0FD6E85}"/>
              </a:ext>
            </a:extLst>
          </p:cNvPr>
          <p:cNvSpPr>
            <a:spLocks noGrp="1"/>
          </p:cNvSpPr>
          <p:nvPr>
            <p:ph type="dt" sz="half" idx="10"/>
          </p:nvPr>
        </p:nvSpPr>
        <p:spPr/>
        <p:txBody>
          <a:bodyPr/>
          <a:lstStyle/>
          <a:p>
            <a:fld id="{8452643D-782A-4593-89EA-DA66A3C03A1B}" type="datetime1">
              <a:rPr lang="en-US" smtClean="0"/>
              <a:t>9/26/2020</a:t>
            </a:fld>
            <a:endParaRPr lang="en-US"/>
          </a:p>
        </p:txBody>
      </p:sp>
      <p:sp>
        <p:nvSpPr>
          <p:cNvPr id="5" name="Footer Placeholder 4">
            <a:extLst>
              <a:ext uri="{FF2B5EF4-FFF2-40B4-BE49-F238E27FC236}">
                <a16:creationId xmlns:a16="http://schemas.microsoft.com/office/drawing/2014/main" id="{9E97D45C-0153-46B1-BFDD-21D8210D4F23}"/>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A069B59D-D942-4D23-B318-D8BCE3CE8AF5}"/>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544AD-E9C5-4A38-8E65-8D8BC32F2C32}"/>
              </a:ext>
            </a:extLst>
          </p:cNvPr>
          <p:cNvSpPr>
            <a:spLocks noGrp="1"/>
          </p:cNvSpPr>
          <p:nvPr>
            <p:ph type="dt" sz="half" idx="10"/>
          </p:nvPr>
        </p:nvSpPr>
        <p:spPr/>
        <p:txBody>
          <a:bodyPr/>
          <a:lstStyle/>
          <a:p>
            <a:fld id="{3CEEA2FA-4C0E-4EC7-AE24-418FF947F95A}" type="datetime1">
              <a:rPr lang="en-US" smtClean="0"/>
              <a:t>9/26/2020</a:t>
            </a:fld>
            <a:endParaRPr lang="en-US"/>
          </a:p>
        </p:txBody>
      </p:sp>
      <p:sp>
        <p:nvSpPr>
          <p:cNvPr id="5" name="Footer Placeholder 4">
            <a:extLst>
              <a:ext uri="{FF2B5EF4-FFF2-40B4-BE49-F238E27FC236}">
                <a16:creationId xmlns:a16="http://schemas.microsoft.com/office/drawing/2014/main" id="{AB4D5B8C-C43A-419E-8A9E-F15218851594}"/>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E6A20690-0043-4354-A675-944842325FD5}"/>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9C1391-A629-46B8-8596-BC7D9C1A5ED6}"/>
              </a:ext>
            </a:extLst>
          </p:cNvPr>
          <p:cNvSpPr>
            <a:spLocks noGrp="1"/>
          </p:cNvSpPr>
          <p:nvPr>
            <p:ph type="dt" sz="half" idx="10"/>
          </p:nvPr>
        </p:nvSpPr>
        <p:spPr/>
        <p:txBody>
          <a:bodyPr/>
          <a:lstStyle/>
          <a:p>
            <a:fld id="{30A029BD-2475-4A15-A819-5B4E0232D2FE}" type="datetime1">
              <a:rPr lang="en-US" smtClean="0"/>
              <a:t>9/26/2020</a:t>
            </a:fld>
            <a:endParaRPr lang="en-US"/>
          </a:p>
        </p:txBody>
      </p:sp>
      <p:sp>
        <p:nvSpPr>
          <p:cNvPr id="5" name="Footer Placeholder 4">
            <a:extLst>
              <a:ext uri="{FF2B5EF4-FFF2-40B4-BE49-F238E27FC236}">
                <a16:creationId xmlns:a16="http://schemas.microsoft.com/office/drawing/2014/main" id="{540B8CEB-A9EC-4ED5-A75C-B14641F67AA1}"/>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DE5A661E-39CC-4E2B-A1F6-3071B30C0D1F}"/>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A692A-020D-4E3D-ACE4-B686CFD7BA41}"/>
              </a:ext>
            </a:extLst>
          </p:cNvPr>
          <p:cNvSpPr>
            <a:spLocks noGrp="1"/>
          </p:cNvSpPr>
          <p:nvPr>
            <p:ph type="dt" sz="half" idx="10"/>
          </p:nvPr>
        </p:nvSpPr>
        <p:spPr/>
        <p:txBody>
          <a:bodyPr/>
          <a:lstStyle/>
          <a:p>
            <a:fld id="{CA02E9C4-5F59-4341-9AE4-7EC3091CD9D8}" type="datetime1">
              <a:rPr lang="en-US" smtClean="0"/>
              <a:t>9/26/2020</a:t>
            </a:fld>
            <a:endParaRPr lang="en-US"/>
          </a:p>
        </p:txBody>
      </p:sp>
      <p:sp>
        <p:nvSpPr>
          <p:cNvPr id="5" name="Footer Placeholder 4">
            <a:extLst>
              <a:ext uri="{FF2B5EF4-FFF2-40B4-BE49-F238E27FC236}">
                <a16:creationId xmlns:a16="http://schemas.microsoft.com/office/drawing/2014/main" id="{6456FD96-A19F-4802-AEF0-3B0E377926E5}"/>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4ADF0EEF-25D2-4225-B958-CD5AC408CA36}"/>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286207-04EA-417C-9879-7AA62B0A8D69}"/>
              </a:ext>
            </a:extLst>
          </p:cNvPr>
          <p:cNvSpPr>
            <a:spLocks noGrp="1"/>
          </p:cNvSpPr>
          <p:nvPr>
            <p:ph type="dt" sz="half" idx="10"/>
          </p:nvPr>
        </p:nvSpPr>
        <p:spPr/>
        <p:txBody>
          <a:bodyPr/>
          <a:lstStyle/>
          <a:p>
            <a:fld id="{89602A4F-F819-4162-B2A4-FC1A7D70ABB9}" type="datetime1">
              <a:rPr lang="en-US" smtClean="0"/>
              <a:t>9/26/2020</a:t>
            </a:fld>
            <a:endParaRPr lang="en-US"/>
          </a:p>
        </p:txBody>
      </p:sp>
      <p:sp>
        <p:nvSpPr>
          <p:cNvPr id="5" name="Footer Placeholder 4">
            <a:extLst>
              <a:ext uri="{FF2B5EF4-FFF2-40B4-BE49-F238E27FC236}">
                <a16:creationId xmlns:a16="http://schemas.microsoft.com/office/drawing/2014/main" id="{B6736189-9A20-4BAE-BA50-4D3D9C0A0CA6}"/>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1A6961FD-D1A6-41F2-9E48-47274DA576FE}"/>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0436D3-A8A1-46AF-9055-AC9B2A15698C}"/>
              </a:ext>
            </a:extLst>
          </p:cNvPr>
          <p:cNvSpPr>
            <a:spLocks noGrp="1"/>
          </p:cNvSpPr>
          <p:nvPr>
            <p:ph type="dt" sz="half" idx="10"/>
          </p:nvPr>
        </p:nvSpPr>
        <p:spPr/>
        <p:txBody>
          <a:bodyPr/>
          <a:lstStyle/>
          <a:p>
            <a:fld id="{D5AC0F46-69D0-4B3D-AD7D-2C99A2CF778F}" type="datetime1">
              <a:rPr lang="en-US" smtClean="0"/>
              <a:t>9/26/2020</a:t>
            </a:fld>
            <a:endParaRPr lang="en-US"/>
          </a:p>
        </p:txBody>
      </p:sp>
      <p:sp>
        <p:nvSpPr>
          <p:cNvPr id="6" name="Footer Placeholder 5">
            <a:extLst>
              <a:ext uri="{FF2B5EF4-FFF2-40B4-BE49-F238E27FC236}">
                <a16:creationId xmlns:a16="http://schemas.microsoft.com/office/drawing/2014/main" id="{E49A45F1-736A-49A6-88AD-DC6924E75CBB}"/>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AAB507BD-57B6-439C-A871-72CFEF2D6ED5}"/>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1FBE65-2437-4DCC-BF60-0E475C7B51BB}"/>
              </a:ext>
            </a:extLst>
          </p:cNvPr>
          <p:cNvSpPr>
            <a:spLocks noGrp="1"/>
          </p:cNvSpPr>
          <p:nvPr>
            <p:ph type="dt" sz="half" idx="10"/>
          </p:nvPr>
        </p:nvSpPr>
        <p:spPr/>
        <p:txBody>
          <a:bodyPr/>
          <a:lstStyle/>
          <a:p>
            <a:fld id="{49B5608D-FC44-4D83-BC34-FFF2DD640ACE}" type="datetime1">
              <a:rPr lang="en-US" smtClean="0"/>
              <a:t>9/26/2020</a:t>
            </a:fld>
            <a:endParaRPr lang="en-US"/>
          </a:p>
        </p:txBody>
      </p:sp>
      <p:sp>
        <p:nvSpPr>
          <p:cNvPr id="8" name="Footer Placeholder 7">
            <a:extLst>
              <a:ext uri="{FF2B5EF4-FFF2-40B4-BE49-F238E27FC236}">
                <a16:creationId xmlns:a16="http://schemas.microsoft.com/office/drawing/2014/main" id="{9BD0921B-DBFB-4DCD-8C4A-196C848CD7E5}"/>
              </a:ext>
            </a:extLst>
          </p:cNvPr>
          <p:cNvSpPr>
            <a:spLocks noGrp="1"/>
          </p:cNvSpPr>
          <p:nvPr>
            <p:ph type="ftr" sz="quarter" idx="11"/>
          </p:nvPr>
        </p:nvSpPr>
        <p:spPr/>
        <p:txBody>
          <a:bodyPr/>
          <a:lstStyle/>
          <a:p>
            <a:r>
              <a:rPr lang="en-US"/>
              <a:t>Load.In</a:t>
            </a:r>
          </a:p>
        </p:txBody>
      </p:sp>
      <p:sp>
        <p:nvSpPr>
          <p:cNvPr id="9" name="Slide Number Placeholder 8">
            <a:extLst>
              <a:ext uri="{FF2B5EF4-FFF2-40B4-BE49-F238E27FC236}">
                <a16:creationId xmlns:a16="http://schemas.microsoft.com/office/drawing/2014/main" id="{8F79343D-C49E-4317-9451-013D97E5ADEF}"/>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FF5DB9-3E2D-46B8-BBDB-6ED9459905E9}"/>
              </a:ext>
            </a:extLst>
          </p:cNvPr>
          <p:cNvSpPr>
            <a:spLocks noGrp="1"/>
          </p:cNvSpPr>
          <p:nvPr>
            <p:ph type="dt" sz="half" idx="10"/>
          </p:nvPr>
        </p:nvSpPr>
        <p:spPr/>
        <p:txBody>
          <a:bodyPr/>
          <a:lstStyle/>
          <a:p>
            <a:fld id="{8A09B64F-AAC1-4FCA-B306-75A8644B7D35}" type="datetime1">
              <a:rPr lang="en-US" smtClean="0"/>
              <a:t>9/26/2020</a:t>
            </a:fld>
            <a:endParaRPr lang="en-US"/>
          </a:p>
        </p:txBody>
      </p:sp>
      <p:sp>
        <p:nvSpPr>
          <p:cNvPr id="4" name="Footer Placeholder 3">
            <a:extLst>
              <a:ext uri="{FF2B5EF4-FFF2-40B4-BE49-F238E27FC236}">
                <a16:creationId xmlns:a16="http://schemas.microsoft.com/office/drawing/2014/main" id="{435457A3-63F2-4AEA-8DA4-402EAAEEE96E}"/>
              </a:ext>
            </a:extLst>
          </p:cNvPr>
          <p:cNvSpPr>
            <a:spLocks noGrp="1"/>
          </p:cNvSpPr>
          <p:nvPr>
            <p:ph type="ftr" sz="quarter" idx="11"/>
          </p:nvPr>
        </p:nvSpPr>
        <p:spPr/>
        <p:txBody>
          <a:bodyPr/>
          <a:lstStyle/>
          <a:p>
            <a:r>
              <a:rPr lang="en-US"/>
              <a:t>Load.In</a:t>
            </a:r>
          </a:p>
        </p:txBody>
      </p:sp>
      <p:sp>
        <p:nvSpPr>
          <p:cNvPr id="5" name="Slide Number Placeholder 4">
            <a:extLst>
              <a:ext uri="{FF2B5EF4-FFF2-40B4-BE49-F238E27FC236}">
                <a16:creationId xmlns:a16="http://schemas.microsoft.com/office/drawing/2014/main" id="{8962CDC1-C80B-43CA-8E71-87F5C1AC3580}"/>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17D10-D7B8-4532-AF1A-825CD546F433}"/>
              </a:ext>
            </a:extLst>
          </p:cNvPr>
          <p:cNvSpPr>
            <a:spLocks noGrp="1"/>
          </p:cNvSpPr>
          <p:nvPr>
            <p:ph type="dt" sz="half" idx="10"/>
          </p:nvPr>
        </p:nvSpPr>
        <p:spPr/>
        <p:txBody>
          <a:bodyPr/>
          <a:lstStyle/>
          <a:p>
            <a:fld id="{9DE43D96-FF07-4D7E-B72A-EF3938A51588}" type="datetime1">
              <a:rPr lang="en-US" smtClean="0"/>
              <a:t>9/26/2020</a:t>
            </a:fld>
            <a:endParaRPr lang="en-US"/>
          </a:p>
        </p:txBody>
      </p:sp>
      <p:sp>
        <p:nvSpPr>
          <p:cNvPr id="3" name="Footer Placeholder 2">
            <a:extLst>
              <a:ext uri="{FF2B5EF4-FFF2-40B4-BE49-F238E27FC236}">
                <a16:creationId xmlns:a16="http://schemas.microsoft.com/office/drawing/2014/main" id="{4E85F465-9896-4713-8E78-28DC1247D07D}"/>
              </a:ext>
            </a:extLst>
          </p:cNvPr>
          <p:cNvSpPr>
            <a:spLocks noGrp="1"/>
          </p:cNvSpPr>
          <p:nvPr>
            <p:ph type="ftr" sz="quarter" idx="11"/>
          </p:nvPr>
        </p:nvSpPr>
        <p:spPr/>
        <p:txBody>
          <a:bodyPr/>
          <a:lstStyle/>
          <a:p>
            <a:r>
              <a:rPr lang="en-US"/>
              <a:t>Load.In</a:t>
            </a:r>
          </a:p>
        </p:txBody>
      </p:sp>
      <p:sp>
        <p:nvSpPr>
          <p:cNvPr id="4" name="Slide Number Placeholder 3">
            <a:extLst>
              <a:ext uri="{FF2B5EF4-FFF2-40B4-BE49-F238E27FC236}">
                <a16:creationId xmlns:a16="http://schemas.microsoft.com/office/drawing/2014/main" id="{BF0ADE2F-C646-4FB6-80BA-27F540BB2FAD}"/>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E3BA2E-C3A8-43D6-85B0-58613B2F79CA}"/>
              </a:ext>
            </a:extLst>
          </p:cNvPr>
          <p:cNvSpPr>
            <a:spLocks noGrp="1"/>
          </p:cNvSpPr>
          <p:nvPr>
            <p:ph type="dt" sz="half" idx="10"/>
          </p:nvPr>
        </p:nvSpPr>
        <p:spPr/>
        <p:txBody>
          <a:bodyPr/>
          <a:lstStyle/>
          <a:p>
            <a:fld id="{EE8A099C-A706-4F15-9036-9F5096A21B90}" type="datetime1">
              <a:rPr lang="en-US" smtClean="0"/>
              <a:t>9/26/2020</a:t>
            </a:fld>
            <a:endParaRPr lang="en-US"/>
          </a:p>
        </p:txBody>
      </p:sp>
      <p:sp>
        <p:nvSpPr>
          <p:cNvPr id="6" name="Footer Placeholder 5">
            <a:extLst>
              <a:ext uri="{FF2B5EF4-FFF2-40B4-BE49-F238E27FC236}">
                <a16:creationId xmlns:a16="http://schemas.microsoft.com/office/drawing/2014/main" id="{4A5D1FE8-24F1-4FD2-BFDB-3DEE4ECCE8CB}"/>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0770A0AD-E355-4EDE-AC21-1AA856096D49}"/>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23A3D-A56C-4946-9697-8C5843C92B11}"/>
              </a:ext>
            </a:extLst>
          </p:cNvPr>
          <p:cNvSpPr>
            <a:spLocks noGrp="1"/>
          </p:cNvSpPr>
          <p:nvPr>
            <p:ph type="dt" sz="half" idx="10"/>
          </p:nvPr>
        </p:nvSpPr>
        <p:spPr/>
        <p:txBody>
          <a:bodyPr/>
          <a:lstStyle/>
          <a:p>
            <a:fld id="{4E101AE7-480B-436C-BB0D-D404A8A5D9DD}" type="datetime1">
              <a:rPr lang="en-US" smtClean="0"/>
              <a:t>9/26/2020</a:t>
            </a:fld>
            <a:endParaRPr lang="en-US"/>
          </a:p>
        </p:txBody>
      </p:sp>
      <p:sp>
        <p:nvSpPr>
          <p:cNvPr id="5" name="Footer Placeholder 4">
            <a:extLst>
              <a:ext uri="{FF2B5EF4-FFF2-40B4-BE49-F238E27FC236}">
                <a16:creationId xmlns:a16="http://schemas.microsoft.com/office/drawing/2014/main" id="{D3540DCD-DA0C-4AD9-956F-8C568CDA5AFA}"/>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6FD892AD-9B0B-4C54-9DFF-9B62D35A2795}"/>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B169C-03D2-4F5F-BA66-1748E41C4F68}"/>
              </a:ext>
            </a:extLst>
          </p:cNvPr>
          <p:cNvSpPr>
            <a:spLocks noGrp="1"/>
          </p:cNvSpPr>
          <p:nvPr>
            <p:ph type="dt" sz="half" idx="10"/>
          </p:nvPr>
        </p:nvSpPr>
        <p:spPr/>
        <p:txBody>
          <a:bodyPr/>
          <a:lstStyle/>
          <a:p>
            <a:fld id="{0A6128EC-8F4A-4C42-AD4B-5FF10B7FB047}" type="datetime1">
              <a:rPr lang="en-US" smtClean="0"/>
              <a:t>9/26/2020</a:t>
            </a:fld>
            <a:endParaRPr lang="en-US"/>
          </a:p>
        </p:txBody>
      </p:sp>
      <p:sp>
        <p:nvSpPr>
          <p:cNvPr id="6" name="Footer Placeholder 5">
            <a:extLst>
              <a:ext uri="{FF2B5EF4-FFF2-40B4-BE49-F238E27FC236}">
                <a16:creationId xmlns:a16="http://schemas.microsoft.com/office/drawing/2014/main" id="{29F8FC79-5C65-4EDD-9A94-BEA508274ABE}"/>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C5F59484-61EF-4915-B82D-364854102071}"/>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401F9-DF23-4FA5-B9EA-F209A8EA2939}"/>
              </a:ext>
            </a:extLst>
          </p:cNvPr>
          <p:cNvSpPr>
            <a:spLocks noGrp="1"/>
          </p:cNvSpPr>
          <p:nvPr>
            <p:ph type="dt" sz="half" idx="10"/>
          </p:nvPr>
        </p:nvSpPr>
        <p:spPr/>
        <p:txBody>
          <a:bodyPr/>
          <a:lstStyle/>
          <a:p>
            <a:fld id="{387B3EB2-0A0B-4CEB-B3FF-9A21C3885A53}" type="datetime1">
              <a:rPr lang="en-US" smtClean="0"/>
              <a:t>9/26/2020</a:t>
            </a:fld>
            <a:endParaRPr lang="en-US"/>
          </a:p>
        </p:txBody>
      </p:sp>
      <p:sp>
        <p:nvSpPr>
          <p:cNvPr id="5" name="Footer Placeholder 4">
            <a:extLst>
              <a:ext uri="{FF2B5EF4-FFF2-40B4-BE49-F238E27FC236}">
                <a16:creationId xmlns:a16="http://schemas.microsoft.com/office/drawing/2014/main" id="{90D43393-8D18-41DA-8983-B58E1B2FD047}"/>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52A310B0-5C24-46CB-9333-F90B658E5DF8}"/>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3CA8F-3964-4177-BD8C-76C3B2A00F65}"/>
              </a:ext>
            </a:extLst>
          </p:cNvPr>
          <p:cNvSpPr>
            <a:spLocks noGrp="1"/>
          </p:cNvSpPr>
          <p:nvPr>
            <p:ph type="dt" sz="half" idx="10"/>
          </p:nvPr>
        </p:nvSpPr>
        <p:spPr/>
        <p:txBody>
          <a:bodyPr/>
          <a:lstStyle/>
          <a:p>
            <a:fld id="{6B066A62-74FB-471E-B983-7BF861EB0525}" type="datetime1">
              <a:rPr lang="en-US" smtClean="0"/>
              <a:t>9/26/2020</a:t>
            </a:fld>
            <a:endParaRPr lang="en-US"/>
          </a:p>
        </p:txBody>
      </p:sp>
      <p:sp>
        <p:nvSpPr>
          <p:cNvPr id="5" name="Footer Placeholder 4">
            <a:extLst>
              <a:ext uri="{FF2B5EF4-FFF2-40B4-BE49-F238E27FC236}">
                <a16:creationId xmlns:a16="http://schemas.microsoft.com/office/drawing/2014/main" id="{E1265C09-21F2-4BB1-A97E-A4DC43CC7CEE}"/>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FDEF7FE5-3407-402C-A4D0-AFC68E0BA49C}"/>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307FC6-DC2F-45A0-AFC5-3CD2B7D6EBD0}"/>
              </a:ext>
            </a:extLst>
          </p:cNvPr>
          <p:cNvSpPr>
            <a:spLocks noGrp="1"/>
          </p:cNvSpPr>
          <p:nvPr>
            <p:ph type="dt" sz="half" idx="10"/>
          </p:nvPr>
        </p:nvSpPr>
        <p:spPr/>
        <p:txBody>
          <a:bodyPr/>
          <a:lstStyle/>
          <a:p>
            <a:fld id="{B2C5F160-93D0-46A5-B954-0A8570AC5ED4}" type="datetime1">
              <a:rPr lang="en-US" smtClean="0"/>
              <a:t>9/26/2020</a:t>
            </a:fld>
            <a:endParaRPr lang="en-US"/>
          </a:p>
        </p:txBody>
      </p:sp>
      <p:sp>
        <p:nvSpPr>
          <p:cNvPr id="5" name="Footer Placeholder 4">
            <a:extLst>
              <a:ext uri="{FF2B5EF4-FFF2-40B4-BE49-F238E27FC236}">
                <a16:creationId xmlns:a16="http://schemas.microsoft.com/office/drawing/2014/main" id="{F03381C5-EA82-4B04-B22A-CEC8A05C352F}"/>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02D4A338-34C2-4AAC-B9A3-056D0208350C}"/>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843FF9-9D22-4092-B190-FBA5C985AC52}"/>
              </a:ext>
            </a:extLst>
          </p:cNvPr>
          <p:cNvSpPr>
            <a:spLocks noGrp="1"/>
          </p:cNvSpPr>
          <p:nvPr>
            <p:ph type="dt" sz="half" idx="10"/>
          </p:nvPr>
        </p:nvSpPr>
        <p:spPr/>
        <p:txBody>
          <a:bodyPr/>
          <a:lstStyle/>
          <a:p>
            <a:fld id="{94693842-C0E5-48EA-BAD9-29894ED93DFE}" type="datetime1">
              <a:rPr lang="en-US" smtClean="0"/>
              <a:t>9/26/2020</a:t>
            </a:fld>
            <a:endParaRPr lang="en-US"/>
          </a:p>
        </p:txBody>
      </p:sp>
      <p:sp>
        <p:nvSpPr>
          <p:cNvPr id="6" name="Footer Placeholder 5">
            <a:extLst>
              <a:ext uri="{FF2B5EF4-FFF2-40B4-BE49-F238E27FC236}">
                <a16:creationId xmlns:a16="http://schemas.microsoft.com/office/drawing/2014/main" id="{795C7261-CE7B-4296-8317-763D08CCD288}"/>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7A45E80F-B023-4627-AAB3-5FE8776E857F}"/>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6EC9FA-E8A9-4F32-BA71-79CD08494BAB}"/>
              </a:ext>
            </a:extLst>
          </p:cNvPr>
          <p:cNvSpPr>
            <a:spLocks noGrp="1"/>
          </p:cNvSpPr>
          <p:nvPr>
            <p:ph type="dt" sz="half" idx="10"/>
          </p:nvPr>
        </p:nvSpPr>
        <p:spPr/>
        <p:txBody>
          <a:bodyPr/>
          <a:lstStyle/>
          <a:p>
            <a:fld id="{BF2E6B33-5C32-4561-993A-7031A0B7C1E9}" type="datetime1">
              <a:rPr lang="en-US" smtClean="0"/>
              <a:t>9/26/2020</a:t>
            </a:fld>
            <a:endParaRPr lang="en-US"/>
          </a:p>
        </p:txBody>
      </p:sp>
      <p:sp>
        <p:nvSpPr>
          <p:cNvPr id="8" name="Footer Placeholder 7">
            <a:extLst>
              <a:ext uri="{FF2B5EF4-FFF2-40B4-BE49-F238E27FC236}">
                <a16:creationId xmlns:a16="http://schemas.microsoft.com/office/drawing/2014/main" id="{96078FAE-C147-4F5A-97BD-103724DBFAA2}"/>
              </a:ext>
            </a:extLst>
          </p:cNvPr>
          <p:cNvSpPr>
            <a:spLocks noGrp="1"/>
          </p:cNvSpPr>
          <p:nvPr>
            <p:ph type="ftr" sz="quarter" idx="11"/>
          </p:nvPr>
        </p:nvSpPr>
        <p:spPr/>
        <p:txBody>
          <a:bodyPr/>
          <a:lstStyle/>
          <a:p>
            <a:r>
              <a:rPr lang="en-US"/>
              <a:t>Load.In</a:t>
            </a:r>
          </a:p>
        </p:txBody>
      </p:sp>
      <p:sp>
        <p:nvSpPr>
          <p:cNvPr id="9" name="Slide Number Placeholder 8">
            <a:extLst>
              <a:ext uri="{FF2B5EF4-FFF2-40B4-BE49-F238E27FC236}">
                <a16:creationId xmlns:a16="http://schemas.microsoft.com/office/drawing/2014/main" id="{A2D423C7-EC89-4669-BAEA-F36DD2E9AA23}"/>
              </a:ext>
            </a:extLst>
          </p:cNvPr>
          <p:cNvSpPr>
            <a:spLocks noGrp="1"/>
          </p:cNvSpPr>
          <p:nvPr>
            <p:ph type="sldNum" sz="quarter" idx="12"/>
          </p:nvPr>
        </p:nvSpPr>
        <p:spPr/>
        <p:txBody>
          <a:bodyPr/>
          <a:lstStyle/>
          <a:p>
            <a:fld id="{BC24384F-C969-491A-B746-B529BCC5F8BF}" type="slidenum">
              <a:rPr lang="en-US" smtClean="0"/>
              <a:t>‹#›</a:t>
            </a:fld>
            <a:endParaRPr lang="en-US"/>
          </a:p>
        </p:txBody>
      </p:sp>
      <p:grpSp>
        <p:nvGrpSpPr>
          <p:cNvPr id="10" name="Group 9">
            <a:extLst>
              <a:ext uri="{FF2B5EF4-FFF2-40B4-BE49-F238E27FC236}">
                <a16:creationId xmlns:a16="http://schemas.microsoft.com/office/drawing/2014/main" id="{50C9153B-1FC3-4758-93F3-01E0C9821757}"/>
              </a:ext>
            </a:extLst>
          </p:cNvPr>
          <p:cNvGrpSpPr/>
          <p:nvPr userDrawn="1"/>
        </p:nvGrpSpPr>
        <p:grpSpPr>
          <a:xfrm>
            <a:off x="144518" y="6054732"/>
            <a:ext cx="693682" cy="695310"/>
            <a:chOff x="5638798" y="2453973"/>
            <a:chExt cx="1428873" cy="1432227"/>
          </a:xfrm>
        </p:grpSpPr>
        <p:sp>
          <p:nvSpPr>
            <p:cNvPr id="11" name="Rectangle: Rounded Corners 10">
              <a:extLst>
                <a:ext uri="{FF2B5EF4-FFF2-40B4-BE49-F238E27FC236}">
                  <a16:creationId xmlns:a16="http://schemas.microsoft.com/office/drawing/2014/main" id="{74F735BA-0E94-48F6-A88E-2A73663D9A99}"/>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F8FD518-A085-432B-826A-1BAEB5E600C4}"/>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67A2AB8B-77E5-41C9-B29F-284AEAF24FA2}"/>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28B9A8B-8AAC-444B-A7DE-447895F462D4}"/>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E614B26-1C5D-4D44-B30F-A467BA6C3360}"/>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980240A-2AD1-4170-9CE3-83F24AB46B69}"/>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CA1C50D-338F-4346-8189-45DBC4F357CA}"/>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832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500"/>
                                  </p:stCondLst>
                                  <p:childTnLst>
                                    <p:animMotion origin="layout" path="M -4.375E-6 -4.81481E-6 L -4.375E-6 -0.16111 " pathEditMode="relative" rAng="0" ptsTypes="AA">
                                      <p:cBhvr>
                                        <p:cTn id="6" dur="1500" fill="hold"/>
                                        <p:tgtEl>
                                          <p:spTgt spid="10"/>
                                        </p:tgtEl>
                                        <p:attrNameLst>
                                          <p:attrName>ppt_x</p:attrName>
                                          <p:attrName>ppt_y</p:attrName>
                                        </p:attrNameLst>
                                      </p:cBhvr>
                                      <p:rCtr x="0" y="-8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744A43-0F06-47D8-9E33-BDF01447F646}"/>
              </a:ext>
            </a:extLst>
          </p:cNvPr>
          <p:cNvSpPr>
            <a:spLocks noGrp="1"/>
          </p:cNvSpPr>
          <p:nvPr>
            <p:ph type="dt" sz="half" idx="10"/>
          </p:nvPr>
        </p:nvSpPr>
        <p:spPr/>
        <p:txBody>
          <a:bodyPr/>
          <a:lstStyle/>
          <a:p>
            <a:fld id="{6E4F6CAA-441B-45B8-8933-3532E85552FA}" type="datetime1">
              <a:rPr lang="en-US" smtClean="0"/>
              <a:t>9/26/2020</a:t>
            </a:fld>
            <a:endParaRPr lang="en-US"/>
          </a:p>
        </p:txBody>
      </p:sp>
      <p:sp>
        <p:nvSpPr>
          <p:cNvPr id="4" name="Footer Placeholder 3">
            <a:extLst>
              <a:ext uri="{FF2B5EF4-FFF2-40B4-BE49-F238E27FC236}">
                <a16:creationId xmlns:a16="http://schemas.microsoft.com/office/drawing/2014/main" id="{7DD869FB-914E-4A48-AB70-D68E1A8E0D09}"/>
              </a:ext>
            </a:extLst>
          </p:cNvPr>
          <p:cNvSpPr>
            <a:spLocks noGrp="1"/>
          </p:cNvSpPr>
          <p:nvPr>
            <p:ph type="ftr" sz="quarter" idx="11"/>
          </p:nvPr>
        </p:nvSpPr>
        <p:spPr/>
        <p:txBody>
          <a:bodyPr/>
          <a:lstStyle/>
          <a:p>
            <a:r>
              <a:rPr lang="en-US"/>
              <a:t>Load.In</a:t>
            </a:r>
          </a:p>
        </p:txBody>
      </p:sp>
      <p:sp>
        <p:nvSpPr>
          <p:cNvPr id="5" name="Slide Number Placeholder 4">
            <a:extLst>
              <a:ext uri="{FF2B5EF4-FFF2-40B4-BE49-F238E27FC236}">
                <a16:creationId xmlns:a16="http://schemas.microsoft.com/office/drawing/2014/main" id="{FA7103A2-F881-4E1D-BDA1-BCFE3767D7EA}"/>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A40745-D54D-4CAB-91B9-72B619315462}"/>
              </a:ext>
            </a:extLst>
          </p:cNvPr>
          <p:cNvSpPr>
            <a:spLocks noGrp="1"/>
          </p:cNvSpPr>
          <p:nvPr>
            <p:ph type="dt" sz="half" idx="10"/>
          </p:nvPr>
        </p:nvSpPr>
        <p:spPr/>
        <p:txBody>
          <a:bodyPr/>
          <a:lstStyle/>
          <a:p>
            <a:fld id="{5BD6C6BC-E033-4B90-AA3E-6486E287E3E3}" type="datetime1">
              <a:rPr lang="en-US" smtClean="0"/>
              <a:t>9/26/2020</a:t>
            </a:fld>
            <a:endParaRPr lang="en-US"/>
          </a:p>
        </p:txBody>
      </p:sp>
      <p:sp>
        <p:nvSpPr>
          <p:cNvPr id="3" name="Footer Placeholder 2">
            <a:extLst>
              <a:ext uri="{FF2B5EF4-FFF2-40B4-BE49-F238E27FC236}">
                <a16:creationId xmlns:a16="http://schemas.microsoft.com/office/drawing/2014/main" id="{C3852ED7-777D-4B10-9494-FF28AD375598}"/>
              </a:ext>
            </a:extLst>
          </p:cNvPr>
          <p:cNvSpPr>
            <a:spLocks noGrp="1"/>
          </p:cNvSpPr>
          <p:nvPr>
            <p:ph type="ftr" sz="quarter" idx="11"/>
          </p:nvPr>
        </p:nvSpPr>
        <p:spPr/>
        <p:txBody>
          <a:bodyPr/>
          <a:lstStyle/>
          <a:p>
            <a:r>
              <a:rPr lang="en-US"/>
              <a:t>Load.In</a:t>
            </a:r>
          </a:p>
        </p:txBody>
      </p:sp>
      <p:sp>
        <p:nvSpPr>
          <p:cNvPr id="4" name="Slide Number Placeholder 3">
            <a:extLst>
              <a:ext uri="{FF2B5EF4-FFF2-40B4-BE49-F238E27FC236}">
                <a16:creationId xmlns:a16="http://schemas.microsoft.com/office/drawing/2014/main" id="{66A89B9B-FD94-4F83-A4C0-1744C735CBF9}"/>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0CE238-599F-43FA-8D67-563EC30664DF}"/>
              </a:ext>
            </a:extLst>
          </p:cNvPr>
          <p:cNvSpPr>
            <a:spLocks noGrp="1"/>
          </p:cNvSpPr>
          <p:nvPr>
            <p:ph type="dt" sz="half" idx="10"/>
          </p:nvPr>
        </p:nvSpPr>
        <p:spPr/>
        <p:txBody>
          <a:bodyPr/>
          <a:lstStyle/>
          <a:p>
            <a:fld id="{7ADFB549-16B3-45D6-8E89-E8BA96CD6F2A}" type="datetime1">
              <a:rPr lang="en-US" smtClean="0"/>
              <a:t>9/26/2020</a:t>
            </a:fld>
            <a:endParaRPr lang="en-US"/>
          </a:p>
        </p:txBody>
      </p:sp>
      <p:sp>
        <p:nvSpPr>
          <p:cNvPr id="6" name="Footer Placeholder 5">
            <a:extLst>
              <a:ext uri="{FF2B5EF4-FFF2-40B4-BE49-F238E27FC236}">
                <a16:creationId xmlns:a16="http://schemas.microsoft.com/office/drawing/2014/main" id="{95443E66-5B50-4441-8FA2-048D64BE14F3}"/>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E35F1864-7E36-486D-B308-D89E0FD78DF2}"/>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D74C0-5241-4F1D-8609-FD6AC813FA6F}"/>
              </a:ext>
            </a:extLst>
          </p:cNvPr>
          <p:cNvSpPr>
            <a:spLocks noGrp="1"/>
          </p:cNvSpPr>
          <p:nvPr>
            <p:ph type="dt" sz="half" idx="10"/>
          </p:nvPr>
        </p:nvSpPr>
        <p:spPr/>
        <p:txBody>
          <a:bodyPr/>
          <a:lstStyle/>
          <a:p>
            <a:fld id="{1A92BB5A-2D64-428F-B2E1-2D3556B0E4FF}" type="datetime1">
              <a:rPr lang="en-US" smtClean="0"/>
              <a:t>9/26/2020</a:t>
            </a:fld>
            <a:endParaRPr lang="en-US"/>
          </a:p>
        </p:txBody>
      </p:sp>
      <p:sp>
        <p:nvSpPr>
          <p:cNvPr id="6" name="Footer Placeholder 5">
            <a:extLst>
              <a:ext uri="{FF2B5EF4-FFF2-40B4-BE49-F238E27FC236}">
                <a16:creationId xmlns:a16="http://schemas.microsoft.com/office/drawing/2014/main" id="{82FB6DCC-AECE-4C69-B792-E5A3FB2EA76F}"/>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5D35AFBB-8838-410F-8B7C-4E4E924EA1C4}"/>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3F635-9BCA-4D7A-A862-BAB759A3DC15}" type="datetime1">
              <a:rPr lang="en-US" smtClean="0"/>
              <a:t>9/26/2020</a:t>
            </a:fld>
            <a:endParaRPr lang="en-US"/>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Load.In</a:t>
            </a:r>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4384F-C969-491A-B746-B529BCC5F8BF}" type="slidenum">
              <a:rPr lang="en-US" smtClean="0"/>
              <a:t>‹#›</a:t>
            </a:fld>
            <a:endParaRPr lang="en-US"/>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144518" y="6054732"/>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126E5-EEE2-47C6-A8E7-2D5AF32494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A8054-B112-4E90-91E7-BDF956F3E24C}" type="datetime1">
              <a:rPr lang="en-US" smtClean="0"/>
              <a:t>9/26/2020</a:t>
            </a:fld>
            <a:endParaRPr lang="en-US"/>
          </a:p>
        </p:txBody>
      </p:sp>
      <p:sp>
        <p:nvSpPr>
          <p:cNvPr id="5" name="Footer Placeholder 4">
            <a:extLst>
              <a:ext uri="{FF2B5EF4-FFF2-40B4-BE49-F238E27FC236}">
                <a16:creationId xmlns:a16="http://schemas.microsoft.com/office/drawing/2014/main" id="{BBFB7C33-4D36-4869-90F4-04CAA7D83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Load.In</a:t>
            </a:r>
          </a:p>
        </p:txBody>
      </p:sp>
      <p:sp>
        <p:nvSpPr>
          <p:cNvPr id="6" name="Slide Number Placeholder 5">
            <a:extLst>
              <a:ext uri="{FF2B5EF4-FFF2-40B4-BE49-F238E27FC236}">
                <a16:creationId xmlns:a16="http://schemas.microsoft.com/office/drawing/2014/main" id="{59A843F1-A656-4F5B-9556-492415D35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9D02A-E72F-4DC8-8A3A-01CB18079864}" type="slidenum">
              <a:rPr lang="en-US" smtClean="0"/>
              <a:t>‹#›</a:t>
            </a:fld>
            <a:endParaRPr lang="en-US"/>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4.xml"/><Relationship Id="rId16" Type="http://schemas.openxmlformats.org/officeDocument/2006/relationships/diagramColors" Target="../diagrams/colors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notesSlide" Target="../notesSlides/notesSlide5.xml"/><Relationship Id="rId16" Type="http://schemas.openxmlformats.org/officeDocument/2006/relationships/diagramColors" Target="../diagrams/colors6.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D1CDD4-4DF5-4D40-8628-503504406D0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3AFB2E-2D8B-4B78-9FF7-E1AC7A3568D6}"/>
              </a:ext>
            </a:extLst>
          </p:cNvPr>
          <p:cNvSpPr txBox="1"/>
          <p:nvPr/>
        </p:nvSpPr>
        <p:spPr>
          <a:xfrm>
            <a:off x="3113314" y="2736502"/>
            <a:ext cx="5965371" cy="1384995"/>
          </a:xfrm>
          <a:prstGeom prst="rect">
            <a:avLst/>
          </a:prstGeom>
          <a:noFill/>
        </p:spPr>
        <p:txBody>
          <a:bodyPr wrap="square" rtlCol="0">
            <a:spAutoFit/>
          </a:bodyPr>
          <a:lstStyle/>
          <a:p>
            <a:pPr algn="ctr"/>
            <a:r>
              <a:rPr lang="en-US" sz="2800" dirty="0"/>
              <a:t>Please view this presentation in “Slide Show” mode, it contains fancy animations.</a:t>
            </a:r>
          </a:p>
        </p:txBody>
      </p:sp>
      <p:sp>
        <p:nvSpPr>
          <p:cNvPr id="5" name="TextBox 4">
            <a:extLst>
              <a:ext uri="{FF2B5EF4-FFF2-40B4-BE49-F238E27FC236}">
                <a16:creationId xmlns:a16="http://schemas.microsoft.com/office/drawing/2014/main" id="{B3B781C7-829E-475E-82E1-A3C1302B06BE}"/>
              </a:ext>
            </a:extLst>
          </p:cNvPr>
          <p:cNvSpPr txBox="1"/>
          <p:nvPr/>
        </p:nvSpPr>
        <p:spPr>
          <a:xfrm>
            <a:off x="6654799" y="5182159"/>
            <a:ext cx="5965371" cy="1384995"/>
          </a:xfrm>
          <a:prstGeom prst="rect">
            <a:avLst/>
          </a:prstGeom>
          <a:noFill/>
        </p:spPr>
        <p:txBody>
          <a:bodyPr wrap="square" rtlCol="0">
            <a:spAutoFit/>
          </a:bodyPr>
          <a:lstStyle/>
          <a:p>
            <a:pPr algn="ctr"/>
            <a:r>
              <a:rPr lang="en-US" sz="2800" dirty="0"/>
              <a:t>Team Yellow</a:t>
            </a:r>
            <a:br>
              <a:rPr lang="en-US" sz="2800" dirty="0"/>
            </a:br>
            <a:r>
              <a:rPr lang="en-US" sz="2800" dirty="0"/>
              <a:t>Old Dominion University</a:t>
            </a:r>
            <a:br>
              <a:rPr lang="en-US" sz="2800" dirty="0"/>
            </a:br>
            <a:r>
              <a:rPr lang="en-US" sz="2800" dirty="0"/>
              <a:t>9/23/2020</a:t>
            </a:r>
          </a:p>
        </p:txBody>
      </p:sp>
      <p:sp>
        <p:nvSpPr>
          <p:cNvPr id="6" name="TextBox 5">
            <a:extLst>
              <a:ext uri="{FF2B5EF4-FFF2-40B4-BE49-F238E27FC236}">
                <a16:creationId xmlns:a16="http://schemas.microsoft.com/office/drawing/2014/main" id="{F5CDD0D8-E01A-4DA5-9A83-F00B66FF8514}"/>
              </a:ext>
            </a:extLst>
          </p:cNvPr>
          <p:cNvSpPr txBox="1"/>
          <p:nvPr/>
        </p:nvSpPr>
        <p:spPr>
          <a:xfrm>
            <a:off x="0" y="5397602"/>
            <a:ext cx="5965371" cy="954107"/>
          </a:xfrm>
          <a:prstGeom prst="rect">
            <a:avLst/>
          </a:prstGeom>
          <a:noFill/>
        </p:spPr>
        <p:txBody>
          <a:bodyPr wrap="square" rtlCol="0">
            <a:spAutoFit/>
          </a:bodyPr>
          <a:lstStyle/>
          <a:p>
            <a:pPr algn="ctr"/>
            <a:r>
              <a:rPr lang="en-US" sz="2800" dirty="0" err="1"/>
              <a:t>Load.In</a:t>
            </a:r>
            <a:br>
              <a:rPr lang="en-US" sz="2800" dirty="0"/>
            </a:br>
            <a:r>
              <a:rPr lang="en-US" sz="2800" dirty="0"/>
              <a:t>Feasibility Presentation 1</a:t>
            </a:r>
          </a:p>
        </p:txBody>
      </p:sp>
    </p:spTree>
    <p:extLst>
      <p:ext uri="{BB962C8B-B14F-4D97-AF65-F5344CB8AC3E}">
        <p14:creationId xmlns:p14="http://schemas.microsoft.com/office/powerpoint/2010/main" val="162539166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D644-4760-4B6D-8210-982B93B4A6EA}"/>
              </a:ext>
            </a:extLst>
          </p:cNvPr>
          <p:cNvSpPr>
            <a:spLocks noGrp="1"/>
          </p:cNvSpPr>
          <p:nvPr>
            <p:ph type="title"/>
          </p:nvPr>
        </p:nvSpPr>
        <p:spPr>
          <a:xfrm>
            <a:off x="423531" y="138112"/>
            <a:ext cx="10515600" cy="1325563"/>
          </a:xfrm>
        </p:spPr>
        <p:txBody>
          <a:bodyPr/>
          <a:lstStyle/>
          <a:p>
            <a:r>
              <a:rPr lang="en-US" dirty="0"/>
              <a:t>Moving is Challenging</a:t>
            </a:r>
          </a:p>
        </p:txBody>
      </p:sp>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p:txBody>
          <a:bodyPr/>
          <a:lstStyle/>
          <a:p>
            <a:fld id="{BC24384F-C969-491A-B746-B529BCC5F8BF}" type="slidenum">
              <a:rPr lang="en-US" smtClean="0"/>
              <a:t>10</a:t>
            </a:fld>
            <a:endParaRPr lang="en-US"/>
          </a:p>
        </p:txBody>
      </p:sp>
      <p:sp>
        <p:nvSpPr>
          <p:cNvPr id="4" name="Title 3">
            <a:extLst>
              <a:ext uri="{FF2B5EF4-FFF2-40B4-BE49-F238E27FC236}">
                <a16:creationId xmlns:a16="http://schemas.microsoft.com/office/drawing/2014/main" id="{B60BDF21-D53F-4970-83E0-E74769D7F383}"/>
              </a:ext>
            </a:extLst>
          </p:cNvPr>
          <p:cNvSpPr txBox="1">
            <a:spLocks/>
          </p:cNvSpPr>
          <p:nvPr/>
        </p:nvSpPr>
        <p:spPr>
          <a:xfrm>
            <a:off x="6510669" y="1463675"/>
            <a:ext cx="5257800" cy="44219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These logistics make moving, which is already a stressful life event, even more stressful. </a:t>
            </a:r>
          </a:p>
        </p:txBody>
      </p:sp>
      <p:pic>
        <p:nvPicPr>
          <p:cNvPr id="6" name="Picture 5" descr="Shape&#10;&#10;Description automatically generated">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3675"/>
            <a:ext cx="5257800" cy="5257800"/>
          </a:xfrm>
          <a:prstGeom prst="rect">
            <a:avLst/>
          </a:prstGeom>
        </p:spPr>
      </p:pic>
    </p:spTree>
    <p:extLst>
      <p:ext uri="{BB962C8B-B14F-4D97-AF65-F5344CB8AC3E}">
        <p14:creationId xmlns:p14="http://schemas.microsoft.com/office/powerpoint/2010/main" val="452290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characteristics of the problem?</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11</a:t>
            </a:fld>
            <a:endParaRPr lang="en-US" dirty="0">
              <a:solidFill>
                <a:schemeClr val="bg1"/>
              </a:solidFill>
            </a:endParaRPr>
          </a:p>
        </p:txBody>
      </p:sp>
    </p:spTree>
    <p:extLst>
      <p:ext uri="{BB962C8B-B14F-4D97-AF65-F5344CB8AC3E}">
        <p14:creationId xmlns:p14="http://schemas.microsoft.com/office/powerpoint/2010/main" val="34549724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12</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i="1" dirty="0"/>
              <a:t>Accurately</a:t>
            </a:r>
            <a:r>
              <a:rPr lang="en-US" dirty="0"/>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13</a:t>
            </a:fld>
            <a:endParaRPr lang="en-US"/>
          </a:p>
        </p:txBody>
      </p:sp>
      <p:sp>
        <p:nvSpPr>
          <p:cNvPr id="6" name="Rectangle 5">
            <a:extLst>
              <a:ext uri="{FF2B5EF4-FFF2-40B4-BE49-F238E27FC236}">
                <a16:creationId xmlns:a16="http://schemas.microsoft.com/office/drawing/2014/main" id="{FE77AFF4-7F4F-4226-86BF-4A01626B3B33}"/>
              </a:ext>
            </a:extLst>
          </p:cNvPr>
          <p:cNvSpPr/>
          <p:nvPr/>
        </p:nvSpPr>
        <p:spPr>
          <a:xfrm>
            <a:off x="5511544" y="6450353"/>
            <a:ext cx="1168910" cy="369332"/>
          </a:xfrm>
          <a:prstGeom prst="rect">
            <a:avLst/>
          </a:prstGeom>
        </p:spPr>
        <p:txBody>
          <a:bodyPr wrap="none">
            <a:spAutoFit/>
          </a:bodyPr>
          <a:lstStyle/>
          <a:p>
            <a:pPr algn="ctr"/>
            <a:r>
              <a:rPr lang="en-US" dirty="0">
                <a:hlinkClick r:id="rId3"/>
              </a:rPr>
              <a:t>wtkr.com</a:t>
            </a:r>
            <a:endParaRPr lang="en-US" dirty="0"/>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Loading a truck properly requires many considerations including weight distribution and protecting fragile items.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14</a:t>
            </a:fld>
            <a:endParaRPr lang="en-US"/>
          </a:p>
        </p:txBody>
      </p:sp>
      <p:sp>
        <p:nvSpPr>
          <p:cNvPr id="6" name="Rectangle 5">
            <a:extLst>
              <a:ext uri="{FF2B5EF4-FFF2-40B4-BE49-F238E27FC236}">
                <a16:creationId xmlns:a16="http://schemas.microsoft.com/office/drawing/2014/main" id="{EB303E37-A738-4E18-9544-BDB0DD886754}"/>
              </a:ext>
            </a:extLst>
          </p:cNvPr>
          <p:cNvSpPr/>
          <p:nvPr/>
        </p:nvSpPr>
        <p:spPr>
          <a:xfrm>
            <a:off x="4706836" y="6450353"/>
            <a:ext cx="2778326" cy="369332"/>
          </a:xfrm>
          <a:prstGeom prst="rect">
            <a:avLst/>
          </a:prstGeom>
        </p:spPr>
        <p:txBody>
          <a:bodyPr wrap="none">
            <a:spAutoFit/>
          </a:bodyPr>
          <a:lstStyle/>
          <a:p>
            <a:pPr algn="ctr"/>
            <a:r>
              <a:rPr lang="en-US" dirty="0">
                <a:hlinkClick r:id="rId3"/>
              </a:rPr>
              <a:t>PenskeTruckRental.com</a:t>
            </a:r>
            <a:endParaRPr lang="en-US" dirty="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15</a:t>
            </a:fld>
            <a:endParaRPr lang="en-US"/>
          </a:p>
        </p:txBody>
      </p:sp>
      <p:sp>
        <p:nvSpPr>
          <p:cNvPr id="6" name="Rectangle 5">
            <a:extLst>
              <a:ext uri="{FF2B5EF4-FFF2-40B4-BE49-F238E27FC236}">
                <a16:creationId xmlns:a16="http://schemas.microsoft.com/office/drawing/2014/main" id="{00CC1EC6-EAE1-4059-B775-0AD1F8254B58}"/>
              </a:ext>
            </a:extLst>
          </p:cNvPr>
          <p:cNvSpPr/>
          <p:nvPr/>
        </p:nvSpPr>
        <p:spPr>
          <a:xfrm>
            <a:off x="5261475" y="6450353"/>
            <a:ext cx="1669047" cy="369332"/>
          </a:xfrm>
          <a:prstGeom prst="rect">
            <a:avLst/>
          </a:prstGeom>
        </p:spPr>
        <p:txBody>
          <a:bodyPr wrap="none">
            <a:spAutoFit/>
          </a:bodyPr>
          <a:lstStyle/>
          <a:p>
            <a:pPr algn="ctr"/>
            <a:r>
              <a:rPr lang="en-US" dirty="0">
                <a:hlinkClick r:id="rId3"/>
              </a:rPr>
              <a:t>Hayesbc.com</a:t>
            </a:r>
            <a:endParaRPr lang="en-US"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16</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17</a:t>
            </a:fld>
            <a:endParaRPr lang="en-US" dirty="0">
              <a:solidFill>
                <a:schemeClr val="bg1"/>
              </a:solidFill>
            </a:endParaRPr>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18</a:t>
            </a:fld>
            <a:endParaRPr lang="en-US"/>
          </a:p>
        </p:txBody>
      </p:sp>
      <p:pic>
        <p:nvPicPr>
          <p:cNvPr id="4" name="Picture 3" descr="Shape&#10;&#10;Description automatically generated">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158187" y="162045"/>
            <a:ext cx="5937813" cy="1938992"/>
          </a:xfrm>
          <a:prstGeom prst="rect">
            <a:avLst/>
          </a:prstGeom>
          <a:noFill/>
        </p:spPr>
        <p:txBody>
          <a:bodyPr wrap="square" rtlCol="0">
            <a:spAutoFit/>
          </a:bodyPr>
          <a:lstStyle/>
          <a:p>
            <a:r>
              <a:rPr lang="en-US" sz="6000" dirty="0"/>
              <a:t>Solution Characteristics</a:t>
            </a:r>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19</a:t>
            </a:fld>
            <a:endParaRPr lang="en-US"/>
          </a:p>
        </p:txBody>
      </p:sp>
      <p:pic>
        <p:nvPicPr>
          <p:cNvPr id="12" name="Picture 11" descr="Graphical user interface&#10;&#10;Description automatically generated">
            <a:extLst>
              <a:ext uri="{FF2B5EF4-FFF2-40B4-BE49-F238E27FC236}">
                <a16:creationId xmlns:a16="http://schemas.microsoft.com/office/drawing/2014/main" id="{CB2D4305-5CD1-4F97-8472-C0968314D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610" y="0"/>
            <a:ext cx="5824780" cy="6858000"/>
          </a:xfrm>
          <a:prstGeom prst="rect">
            <a:avLst/>
          </a:prstGeom>
        </p:spPr>
      </p:pic>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Subtitle 2">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9/23/2020</a:t>
            </a:r>
          </a:p>
        </p:txBody>
      </p:sp>
      <p:sp>
        <p:nvSpPr>
          <p:cNvPr id="4" name="Title 1">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Group 38">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E0F47675-DCBC-4572-AC54-21A4858BA550}"/>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0360" y="2712616"/>
            <a:ext cx="1428873" cy="1432227"/>
            <a:chOff x="5638798"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Rounded Corners 47">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8" dur="1500" fill="hold"/>
                                            <p:tgtEl>
                                              <p:spTgt spid="48"/>
                                            </p:tgtEl>
                                            <p:attrNameLst>
                                              <p:attrName>ppt_x</p:attrName>
                                              <p:attrName>ppt_y</p:attrName>
                                            </p:attrNameLst>
                                          </p:cBhvr>
                                          <p:rCtr x="0" y="32917"/>
                                        </p:animMotion>
                                      </p:childTnLst>
                                    </p:cTn>
                                  </p:par>
                                  <p:par>
                                    <p:cTn id="9" presetID="8" presetClass="emph" presetSubtype="0" decel="100000" fill="hold" grpId="1" nodeType="withEffect">
                                      <p:stCondLst>
                                        <p:cond delay="0"/>
                                      </p:stCondLst>
                                      <p:childTnLst>
                                        <p:animRot by="129600000">
                                          <p:cBhvr>
                                            <p:cTn id="10" dur="2000" fill="hold"/>
                                            <p:tgtEl>
                                              <p:spTgt spid="48"/>
                                            </p:tgtEl>
                                            <p:attrNameLst>
                                              <p:attrName>r</p:attrName>
                                            </p:attrNameLst>
                                          </p:cBhvr>
                                        </p:animRot>
                                      </p:childTnLst>
                                    </p:cTn>
                                  </p:par>
                                  <p:par>
                                    <p:cTn id="11" presetID="1" presetClass="exit" presetSubtype="0" fill="hold" nodeType="withEffect">
                                      <p:stCondLst>
                                        <p:cond delay="200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grpId="2" nodeType="withEffect">
                                      <p:stCondLst>
                                        <p:cond delay="2000"/>
                                      </p:stCondLst>
                                      <p:childTnLst>
                                        <p:set>
                                          <p:cBhvr>
                                            <p:cTn id="14" dur="1" fill="hold">
                                              <p:stCondLst>
                                                <p:cond delay="0"/>
                                              </p:stCondLst>
                                            </p:cTn>
                                            <p:tgtEl>
                                              <p:spTgt spid="48"/>
                                            </p:tgtEl>
                                            <p:attrNameLst>
                                              <p:attrName>style.visibility</p:attrName>
                                            </p:attrNameLst>
                                          </p:cBhvr>
                                          <p:to>
                                            <p:strVal val="hidden"/>
                                          </p:to>
                                        </p:set>
                                      </p:childTnLst>
                                    </p:cTn>
                                  </p:par>
                                  <p:par>
                                    <p:cTn id="15" presetID="42" presetClass="path" presetSubtype="0" accel="50000" decel="50000" fill="hold" nodeType="withEffect">
                                      <p:stCondLst>
                                        <p:cond delay="2000"/>
                                      </p:stCondLst>
                                      <p:childTnLst>
                                        <p:animMotion origin="layout" path="M 0 1.48148E-6 L 0 -0.16111 " pathEditMode="relative" rAng="0" ptsTypes="AA">
                                          <p:cBhvr>
                                            <p:cTn id="16" dur="1500" fill="hold"/>
                                            <p:tgtEl>
                                              <p:spTgt spid="39"/>
                                            </p:tgtEl>
                                            <p:attrNameLst>
                                              <p:attrName>ppt_x</p:attrName>
                                              <p:attrName>ppt_y</p:attrName>
                                            </p:attrNameLst>
                                          </p:cBhvr>
                                          <p:rCtr x="0" y="-8056"/>
                                        </p:animMotion>
                                      </p:childTnLst>
                                    </p:cTn>
                                  </p:par>
                                  <p:par>
                                    <p:cTn id="17" presetID="10" presetClass="entr" presetSubtype="0" fill="hold" grpId="0" nodeType="withEffect">
                                      <p:stCondLst>
                                        <p:cond delay="21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10" presetClass="entr" presetSubtype="0" fill="hold" grpId="0" nodeType="withEffect">
                                      <p:stCondLst>
                                        <p:cond delay="220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500"/>
                                            <p:tgtEl>
                                              <p:spTgt spid="3">
                                                <p:txEl>
                                                  <p:pRg st="0" end="0"/>
                                                </p:txEl>
                                              </p:spTgt>
                                            </p:tgtEl>
                                          </p:cBhvr>
                                        </p:animEffect>
                                      </p:childTnLst>
                                    </p:cTn>
                                  </p:par>
                                  <p:par>
                                    <p:cTn id="23" presetID="10" presetClass="entr" presetSubtype="0" fill="hold" grpId="0" nodeType="withEffect">
                                      <p:stCondLst>
                                        <p:cond delay="220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500"/>
                                            <p:tgtEl>
                                              <p:spTgt spid="3">
                                                <p:txEl>
                                                  <p:pRg st="1" end="1"/>
                                                </p:txEl>
                                              </p:spTgt>
                                            </p:tgtEl>
                                          </p:cBhvr>
                                        </p:animEffect>
                                      </p:childTnLst>
                                    </p:cTn>
                                  </p:par>
                                  <p:par>
                                    <p:cTn id="26" presetID="10" presetClass="entr" presetSubtype="0" fill="hold" grpId="0" nodeType="withEffect">
                                      <p:stCondLst>
                                        <p:cond delay="230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500"/>
                                            <p:tgtEl>
                                              <p:spTgt spid="3">
                                                <p:txEl>
                                                  <p:pRg st="2" end="2"/>
                                                </p:txEl>
                                              </p:spTgt>
                                            </p:tgtEl>
                                          </p:cBhvr>
                                        </p:animEffect>
                                      </p:childTnLst>
                                    </p:cTn>
                                  </p:par>
                                  <p:par>
                                    <p:cTn id="29" presetID="10" presetClass="entr" presetSubtype="0" fill="hold" grpId="0" nodeType="withEffect">
                                      <p:stCondLst>
                                        <p:cond delay="230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500"/>
                                            <p:tgtEl>
                                              <p:spTgt spid="3">
                                                <p:txEl>
                                                  <p:pRg st="3" end="3"/>
                                                </p:txEl>
                                              </p:spTgt>
                                            </p:tgtEl>
                                          </p:cBhvr>
                                        </p:animEffect>
                                      </p:childTnLst>
                                    </p:cTn>
                                  </p:par>
                                  <p:par>
                                    <p:cTn id="32" presetID="10" presetClass="entr" presetSubtype="0" fill="hold" grpId="0" nodeType="withEffect">
                                      <p:stCondLst>
                                        <p:cond delay="23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9" grpId="0" animBg="1"/>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42" presetClass="path" presetSubtype="0" accel="50000" fill="hold" grpId="0" nodeType="withEffect">
                                      <p:stCondLst>
                                        <p:cond delay="0"/>
                                      </p:stCondLst>
                                      <p:childTnLst>
                                        <p:animMotion origin="layout" path="M 2.08333E-7 3.33333E-6 L 0.00013 0.65833 " pathEditMode="relative" rAng="0" ptsTypes="AA">
                                          <p:cBhvr>
                                            <p:cTn id="8" dur="1500" fill="hold"/>
                                            <p:tgtEl>
                                              <p:spTgt spid="48"/>
                                            </p:tgtEl>
                                            <p:attrNameLst>
                                              <p:attrName>ppt_x</p:attrName>
                                              <p:attrName>ppt_y</p:attrName>
                                            </p:attrNameLst>
                                          </p:cBhvr>
                                          <p:rCtr x="0" y="32917"/>
                                        </p:animMotion>
                                      </p:childTnLst>
                                    </p:cTn>
                                  </p:par>
                                  <p:par>
                                    <p:cTn id="9" presetID="8" presetClass="emph" presetSubtype="0" decel="100000" fill="hold" grpId="1" nodeType="withEffect">
                                      <p:stCondLst>
                                        <p:cond delay="0"/>
                                      </p:stCondLst>
                                      <p:childTnLst>
                                        <p:animRot by="129600000">
                                          <p:cBhvr>
                                            <p:cTn id="10" dur="2000" fill="hold"/>
                                            <p:tgtEl>
                                              <p:spTgt spid="48"/>
                                            </p:tgtEl>
                                            <p:attrNameLst>
                                              <p:attrName>r</p:attrName>
                                            </p:attrNameLst>
                                          </p:cBhvr>
                                        </p:animRot>
                                      </p:childTnLst>
                                    </p:cTn>
                                  </p:par>
                                  <p:par>
                                    <p:cTn id="11" presetID="1" presetClass="exit" presetSubtype="0" fill="hold" nodeType="withEffect">
                                      <p:stCondLst>
                                        <p:cond delay="200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grpId="2" nodeType="withEffect">
                                      <p:stCondLst>
                                        <p:cond delay="2000"/>
                                      </p:stCondLst>
                                      <p:childTnLst>
                                        <p:set>
                                          <p:cBhvr>
                                            <p:cTn id="14" dur="1" fill="hold">
                                              <p:stCondLst>
                                                <p:cond delay="0"/>
                                              </p:stCondLst>
                                            </p:cTn>
                                            <p:tgtEl>
                                              <p:spTgt spid="48"/>
                                            </p:tgtEl>
                                            <p:attrNameLst>
                                              <p:attrName>style.visibility</p:attrName>
                                            </p:attrNameLst>
                                          </p:cBhvr>
                                          <p:to>
                                            <p:strVal val="hidden"/>
                                          </p:to>
                                        </p:set>
                                      </p:childTnLst>
                                    </p:cTn>
                                  </p:par>
                                  <p:par>
                                    <p:cTn id="15" presetID="42" presetClass="path" presetSubtype="0" accel="50000" decel="50000" fill="hold" nodeType="withEffect">
                                      <p:stCondLst>
                                        <p:cond delay="2000"/>
                                      </p:stCondLst>
                                      <p:childTnLst>
                                        <p:animMotion origin="layout" path="M 0 1.48148E-6 L 0 -0.16111 " pathEditMode="relative" rAng="0" ptsTypes="AA">
                                          <p:cBhvr>
                                            <p:cTn id="16" dur="1500" fill="hold"/>
                                            <p:tgtEl>
                                              <p:spTgt spid="39"/>
                                            </p:tgtEl>
                                            <p:attrNameLst>
                                              <p:attrName>ppt_x</p:attrName>
                                              <p:attrName>ppt_y</p:attrName>
                                            </p:attrNameLst>
                                          </p:cBhvr>
                                          <p:rCtr x="0" y="-8056"/>
                                        </p:animMotion>
                                      </p:childTnLst>
                                    </p:cTn>
                                  </p:par>
                                  <p:par>
                                    <p:cTn id="17" presetID="10" presetClass="entr" presetSubtype="0" fill="hold" grpId="0" nodeType="withEffect">
                                      <p:stCondLst>
                                        <p:cond delay="21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10" presetClass="entr" presetSubtype="0" fill="hold" grpId="0" nodeType="withEffect">
                                      <p:stCondLst>
                                        <p:cond delay="220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500"/>
                                            <p:tgtEl>
                                              <p:spTgt spid="3">
                                                <p:txEl>
                                                  <p:pRg st="0" end="0"/>
                                                </p:txEl>
                                              </p:spTgt>
                                            </p:tgtEl>
                                          </p:cBhvr>
                                        </p:animEffect>
                                      </p:childTnLst>
                                    </p:cTn>
                                  </p:par>
                                  <p:par>
                                    <p:cTn id="23" presetID="10" presetClass="entr" presetSubtype="0" fill="hold" grpId="0" nodeType="withEffect">
                                      <p:stCondLst>
                                        <p:cond delay="220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500"/>
                                            <p:tgtEl>
                                              <p:spTgt spid="3">
                                                <p:txEl>
                                                  <p:pRg st="1" end="1"/>
                                                </p:txEl>
                                              </p:spTgt>
                                            </p:tgtEl>
                                          </p:cBhvr>
                                        </p:animEffect>
                                      </p:childTnLst>
                                    </p:cTn>
                                  </p:par>
                                  <p:par>
                                    <p:cTn id="26" presetID="10" presetClass="entr" presetSubtype="0" fill="hold" grpId="0" nodeType="withEffect">
                                      <p:stCondLst>
                                        <p:cond delay="230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500"/>
                                            <p:tgtEl>
                                              <p:spTgt spid="3">
                                                <p:txEl>
                                                  <p:pRg st="2" end="2"/>
                                                </p:txEl>
                                              </p:spTgt>
                                            </p:tgtEl>
                                          </p:cBhvr>
                                        </p:animEffect>
                                      </p:childTnLst>
                                    </p:cTn>
                                  </p:par>
                                  <p:par>
                                    <p:cTn id="29" presetID="10" presetClass="entr" presetSubtype="0" fill="hold" grpId="0" nodeType="withEffect">
                                      <p:stCondLst>
                                        <p:cond delay="230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500"/>
                                            <p:tgtEl>
                                              <p:spTgt spid="3">
                                                <p:txEl>
                                                  <p:pRg st="3" end="3"/>
                                                </p:txEl>
                                              </p:spTgt>
                                            </p:tgtEl>
                                          </p:cBhvr>
                                        </p:animEffect>
                                      </p:childTnLst>
                                    </p:cTn>
                                  </p:par>
                                  <p:par>
                                    <p:cTn id="32" presetID="10" presetClass="entr" presetSubtype="0" fill="hold" grpId="0" nodeType="withEffect">
                                      <p:stCondLst>
                                        <p:cond delay="23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9" grpId="0" animBg="1"/>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20</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p:txBody>
          <a:bodyPr/>
          <a:lstStyle/>
          <a:p>
            <a:fld id="{BC24384F-C969-491A-B746-B529BCC5F8BF}" type="slidenum">
              <a:rPr lang="en-US" smtClean="0"/>
              <a:t>21</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Tree>
    <p:extLst>
      <p:ext uri="{BB962C8B-B14F-4D97-AF65-F5344CB8AC3E}">
        <p14:creationId xmlns:p14="http://schemas.microsoft.com/office/powerpoint/2010/main" val="1323478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How will the solution help the process?</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22</a:t>
            </a:fld>
            <a:endParaRPr lang="en-US" dirty="0">
              <a:solidFill>
                <a:schemeClr val="bg1"/>
              </a:solidFill>
            </a:endParaRPr>
          </a:p>
        </p:txBody>
      </p:sp>
    </p:spTree>
    <p:extLst>
      <p:ext uri="{BB962C8B-B14F-4D97-AF65-F5344CB8AC3E}">
        <p14:creationId xmlns:p14="http://schemas.microsoft.com/office/powerpoint/2010/main" val="10395597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p:txBody>
          <a:bodyPr/>
          <a:lstStyle/>
          <a:p>
            <a:fld id="{BC24384F-C969-491A-B746-B529BCC5F8BF}" type="slidenum">
              <a:rPr lang="en-US" smtClean="0"/>
              <a:t>23</a:t>
            </a:fld>
            <a:endParaRPr lang="en-US"/>
          </a:p>
        </p:txBody>
      </p:sp>
      <p:pic>
        <p:nvPicPr>
          <p:cNvPr id="7" name="Picture 6" descr="Diagram&#10;&#10;Description automatically generated">
            <a:extLst>
              <a:ext uri="{FF2B5EF4-FFF2-40B4-BE49-F238E27FC236}">
                <a16:creationId xmlns:a16="http://schemas.microsoft.com/office/drawing/2014/main" id="{2B68C07D-F8E1-4118-91FD-AE8A7F814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17" y="0"/>
            <a:ext cx="7902365" cy="6858000"/>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p:txBody>
          <a:bodyPr/>
          <a:lstStyle/>
          <a:p>
            <a:fld id="{BC24384F-C969-491A-B746-B529BCC5F8BF}" type="slidenum">
              <a:rPr lang="en-US" smtClean="0"/>
              <a:t>24</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Tree>
    <p:extLst>
      <p:ext uri="{BB962C8B-B14F-4D97-AF65-F5344CB8AC3E}">
        <p14:creationId xmlns:p14="http://schemas.microsoft.com/office/powerpoint/2010/main" val="1756221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p:txBody>
          <a:bodyPr/>
          <a:lstStyle/>
          <a:p>
            <a:fld id="{BC24384F-C969-491A-B746-B529BCC5F8BF}" type="slidenum">
              <a:rPr lang="en-US" smtClean="0"/>
              <a:t>25</a:t>
            </a:fld>
            <a:endParaRPr lang="en-US"/>
          </a:p>
        </p:txBody>
      </p:sp>
      <p:pic>
        <p:nvPicPr>
          <p:cNvPr id="7" name="Picture 6" descr="Graphical user interface, application, website&#10;&#10;Description automatically generated">
            <a:extLst>
              <a:ext uri="{FF2B5EF4-FFF2-40B4-BE49-F238E27FC236}">
                <a16:creationId xmlns:a16="http://schemas.microsoft.com/office/drawing/2014/main" id="{6167D3E0-7CD4-4EA7-AB3F-1098DDA5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796" y="0"/>
            <a:ext cx="4662407" cy="6858000"/>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major functional components?</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26</a:t>
            </a:fld>
            <a:endParaRPr lang="en-US" dirty="0">
              <a:solidFill>
                <a:schemeClr val="bg1"/>
              </a:solidFill>
            </a:endParaRPr>
          </a:p>
        </p:txBody>
      </p:sp>
    </p:spTree>
    <p:extLst>
      <p:ext uri="{BB962C8B-B14F-4D97-AF65-F5344CB8AC3E}">
        <p14:creationId xmlns:p14="http://schemas.microsoft.com/office/powerpoint/2010/main" val="18375083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27</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28</a:t>
            </a:fld>
            <a:endParaRPr lang="en-US" dirty="0">
              <a:solidFill>
                <a:schemeClr val="bg1"/>
              </a:solidFill>
            </a:endParaRPr>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29</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1"/>
          </p:nvPr>
        </p:nvSpPr>
        <p:spPr/>
        <p:txBody>
          <a:bodyPr>
            <a:normAutofit/>
          </a:bodyPr>
          <a:lstStyle/>
          <a:p>
            <a:r>
              <a:rPr lang="en-US" dirty="0"/>
              <a:t>Team Biography: 4-7</a:t>
            </a:r>
          </a:p>
          <a:p>
            <a:r>
              <a:rPr lang="en-US" dirty="0"/>
              <a:t>The Problem: 8-16</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12"/>
          </p:nvPr>
        </p:nvSpPr>
        <p:spPr/>
        <p:txBody>
          <a:bodyPr/>
          <a:lstStyle/>
          <a:p>
            <a:fld id="{BC24384F-C969-491A-B746-B529BCC5F8BF}" type="slidenum">
              <a:rPr lang="en-US" smtClean="0"/>
              <a:t>3</a:t>
            </a:fld>
            <a:endParaRPr lang="en-US"/>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30</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p:txBody>
          <a:bodyPr anchor="t"/>
          <a:lstStyle/>
          <a:p>
            <a:fld id="{BC24384F-C969-491A-B746-B529BCC5F8BF}" type="slidenum">
              <a:rPr lang="en-US" smtClean="0"/>
              <a:t>31</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p:txBody>
          <a:bodyPr anchor="t"/>
          <a:lstStyle/>
          <a:p>
            <a:fld id="{BC24384F-C969-491A-B746-B529BCC5F8BF}" type="slidenum">
              <a:rPr lang="en-US" smtClean="0"/>
              <a:t>32</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Who is Team Yellow?</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4</a:t>
            </a:fld>
            <a:endParaRPr lang="en-US" dirty="0">
              <a:solidFill>
                <a:schemeClr val="bg1"/>
              </a:solidFill>
            </a:endParaRPr>
          </a:p>
        </p:txBody>
      </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5</a:t>
            </a:fld>
            <a:endParaRPr lang="en-US" dirty="0"/>
          </a:p>
        </p:txBody>
      </p:sp>
      <p:graphicFrame>
        <p:nvGraphicFramePr>
          <p:cNvPr id="10" name="Diagram 9">
            <a:extLst>
              <a:ext uri="{FF2B5EF4-FFF2-40B4-BE49-F238E27FC236}">
                <a16:creationId xmlns:a16="http://schemas.microsoft.com/office/drawing/2014/main" id="{29C9C711-9367-433A-B3F3-92D7D736CD6E}"/>
              </a:ext>
            </a:extLst>
          </p:cNvPr>
          <p:cNvGraphicFramePr/>
          <p:nvPr>
            <p:extLst>
              <p:ext uri="{D42A27DB-BD31-4B8C-83A1-F6EECF244321}">
                <p14:modId xmlns:p14="http://schemas.microsoft.com/office/powerpoint/2010/main" val="2042471546"/>
              </p:ext>
            </p:extLst>
          </p:nvPr>
        </p:nvGraphicFramePr>
        <p:xfrm>
          <a:off x="0" y="0"/>
          <a:ext cx="7336630" cy="2898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F2E33D57-8601-4AEC-B565-88A03B8B6B65}"/>
              </a:ext>
            </a:extLst>
          </p:cNvPr>
          <p:cNvGraphicFramePr/>
          <p:nvPr>
            <p:extLst>
              <p:ext uri="{D42A27DB-BD31-4B8C-83A1-F6EECF244321}">
                <p14:modId xmlns:p14="http://schemas.microsoft.com/office/powerpoint/2010/main" val="2525021763"/>
              </p:ext>
            </p:extLst>
          </p:nvPr>
        </p:nvGraphicFramePr>
        <p:xfrm>
          <a:off x="5141857" y="1979676"/>
          <a:ext cx="7336630" cy="28986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5" name="Diagram 14">
            <a:extLst>
              <a:ext uri="{FF2B5EF4-FFF2-40B4-BE49-F238E27FC236}">
                <a16:creationId xmlns:a16="http://schemas.microsoft.com/office/drawing/2014/main" id="{21A39545-C05C-4F05-A478-77050EE7D728}"/>
              </a:ext>
            </a:extLst>
          </p:cNvPr>
          <p:cNvGraphicFramePr/>
          <p:nvPr>
            <p:extLst>
              <p:ext uri="{D42A27DB-BD31-4B8C-83A1-F6EECF244321}">
                <p14:modId xmlns:p14="http://schemas.microsoft.com/office/powerpoint/2010/main" val="2684612527"/>
              </p:ext>
            </p:extLst>
          </p:nvPr>
        </p:nvGraphicFramePr>
        <p:xfrm>
          <a:off x="0" y="3457702"/>
          <a:ext cx="7336630" cy="289864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42700464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6</a:t>
            </a:fld>
            <a:endParaRPr lang="en-US" dirty="0"/>
          </a:p>
        </p:txBody>
      </p:sp>
      <p:graphicFrame>
        <p:nvGraphicFramePr>
          <p:cNvPr id="6" name="Diagram 5">
            <a:extLst>
              <a:ext uri="{FF2B5EF4-FFF2-40B4-BE49-F238E27FC236}">
                <a16:creationId xmlns:a16="http://schemas.microsoft.com/office/drawing/2014/main" id="{0DC2D7D3-5776-451C-91B3-C0BD95E2F0A2}"/>
              </a:ext>
            </a:extLst>
          </p:cNvPr>
          <p:cNvGraphicFramePr/>
          <p:nvPr>
            <p:extLst>
              <p:ext uri="{D42A27DB-BD31-4B8C-83A1-F6EECF244321}">
                <p14:modId xmlns:p14="http://schemas.microsoft.com/office/powerpoint/2010/main" val="3718569866"/>
              </p:ext>
            </p:extLst>
          </p:nvPr>
        </p:nvGraphicFramePr>
        <p:xfrm>
          <a:off x="0" y="0"/>
          <a:ext cx="7336630" cy="2898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FB6B32A7-527B-4EC6-9953-789B888AFD36}"/>
              </a:ext>
            </a:extLst>
          </p:cNvPr>
          <p:cNvGraphicFramePr/>
          <p:nvPr>
            <p:extLst>
              <p:ext uri="{D42A27DB-BD31-4B8C-83A1-F6EECF244321}">
                <p14:modId xmlns:p14="http://schemas.microsoft.com/office/powerpoint/2010/main" val="3689310643"/>
              </p:ext>
            </p:extLst>
          </p:nvPr>
        </p:nvGraphicFramePr>
        <p:xfrm>
          <a:off x="5141857" y="1979676"/>
          <a:ext cx="7336630" cy="28986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69675F83-4A4D-45F5-AEA5-ED9711B821DF}"/>
              </a:ext>
            </a:extLst>
          </p:cNvPr>
          <p:cNvGraphicFramePr/>
          <p:nvPr>
            <p:extLst>
              <p:ext uri="{D42A27DB-BD31-4B8C-83A1-F6EECF244321}">
                <p14:modId xmlns:p14="http://schemas.microsoft.com/office/powerpoint/2010/main" val="3052000206"/>
              </p:ext>
            </p:extLst>
          </p:nvPr>
        </p:nvGraphicFramePr>
        <p:xfrm>
          <a:off x="0" y="3457702"/>
          <a:ext cx="7336630" cy="289864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93713736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7</a:t>
            </a:fld>
            <a:endParaRPr lang="en-US" dirty="0"/>
          </a:p>
        </p:txBody>
      </p:sp>
      <p:graphicFrame>
        <p:nvGraphicFramePr>
          <p:cNvPr id="10" name="Diagram 9">
            <a:extLst>
              <a:ext uri="{FF2B5EF4-FFF2-40B4-BE49-F238E27FC236}">
                <a16:creationId xmlns:a16="http://schemas.microsoft.com/office/drawing/2014/main" id="{29C9C711-9367-433A-B3F3-92D7D736CD6E}"/>
              </a:ext>
            </a:extLst>
          </p:cNvPr>
          <p:cNvGraphicFramePr/>
          <p:nvPr>
            <p:extLst>
              <p:ext uri="{D42A27DB-BD31-4B8C-83A1-F6EECF244321}">
                <p14:modId xmlns:p14="http://schemas.microsoft.com/office/powerpoint/2010/main" val="665941180"/>
              </p:ext>
            </p:extLst>
          </p:nvPr>
        </p:nvGraphicFramePr>
        <p:xfrm>
          <a:off x="0" y="0"/>
          <a:ext cx="7336630" cy="2898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5823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8</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2406781744"/>
              </p:ext>
            </p:extLst>
          </p:nvPr>
        </p:nvGraphicFramePr>
        <p:xfrm>
          <a:off x="329609" y="1190559"/>
          <a:ext cx="11353800" cy="5667441"/>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a:xfrm>
            <a:off x="423531" y="138112"/>
            <a:ext cx="10515600" cy="1325563"/>
          </a:xfrm>
        </p:spPr>
        <p:txBody>
          <a:bodyPr/>
          <a:lstStyle/>
          <a:p>
            <a:r>
              <a:rPr lang="en-US" dirty="0"/>
              <a:t>Americans Prefer to Move Themselves</a:t>
            </a:r>
          </a:p>
        </p:txBody>
      </p:sp>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p:txBody>
          <a:bodyPr/>
          <a:lstStyle/>
          <a:p>
            <a:fld id="{BC24384F-C969-491A-B746-B529BCC5F8BF}" type="slidenum">
              <a:rPr lang="en-US" smtClean="0"/>
              <a:t>9</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1360967" y="6100358"/>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extLst>
              <p:ext uri="{D42A27DB-BD31-4B8C-83A1-F6EECF244321}">
                <p14:modId xmlns:p14="http://schemas.microsoft.com/office/powerpoint/2010/main" val="2841365899"/>
              </p:ext>
            </p:extLst>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89387924"/>
      </p:ext>
    </p:extLst>
  </p:cSld>
  <p:clrMapOvr>
    <a:masterClrMapping/>
  </p:clrMapOvr>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929</TotalTime>
  <Words>840</Words>
  <Application>Microsoft Office PowerPoint</Application>
  <PresentationFormat>Widescreen</PresentationFormat>
  <Paragraphs>134</Paragraphs>
  <Slides>32</Slides>
  <Notes>27</Notes>
  <HiddenSlides>1</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32</vt:i4>
      </vt:variant>
    </vt:vector>
  </HeadingPairs>
  <TitlesOfParts>
    <vt:vector size="37" baseType="lpstr">
      <vt:lpstr>Gulim</vt:lpstr>
      <vt:lpstr>Arial</vt:lpstr>
      <vt:lpstr>Calibri</vt:lpstr>
      <vt:lpstr>Office Theme</vt:lpstr>
      <vt:lpstr>Custom Design</vt:lpstr>
      <vt:lpstr>PowerPoint Presentation</vt:lpstr>
      <vt:lpstr>Load.in</vt:lpstr>
      <vt:lpstr>Contents</vt:lpstr>
      <vt:lpstr>Who is Team Yellow?</vt:lpstr>
      <vt:lpstr>PowerPoint Presentation</vt:lpstr>
      <vt:lpstr>PowerPoint Presentation</vt:lpstr>
      <vt:lpstr>PowerPoint Presentation</vt:lpstr>
      <vt:lpstr>Americans Prefer to Move Themselves</vt:lpstr>
      <vt:lpstr>Professional Movers Are Costly</vt:lpstr>
      <vt:lpstr>Moving is Challenging</vt:lpstr>
      <vt:lpstr>What are the characteristics of the problem?</vt:lpstr>
      <vt:lpstr>78.3% of Americans go without the help of professional movers.</vt:lpstr>
      <vt:lpstr>Accurately determining how big of a truck to get and how many trips a move will take is difficult. Rental Truck companies base their business model on this!</vt:lpstr>
      <vt:lpstr>Loading a truck properly requires many considerations including weight distribution and protecting fragile items. </vt:lpstr>
      <vt:lpstr>Poor packing can result in property damage and in the worst case, a car accident. An estimated 50,000 accidents related to trailer towing occur each year.</vt:lpstr>
      <vt:lpstr>35% of Americans are stressed the most by logistics and packing.</vt:lpstr>
      <vt:lpstr>What is the current process?</vt:lpstr>
      <vt:lpstr>PowerPoint Presentation</vt:lpstr>
      <vt:lpstr>PowerPoint Presentation</vt:lpstr>
      <vt:lpstr>PowerPoint Presentation</vt:lpstr>
      <vt:lpstr>PowerPoint Presentation</vt:lpstr>
      <vt:lpstr>How will the solution help the process?</vt:lpstr>
      <vt:lpstr>PowerPoint Presentation</vt:lpstr>
      <vt:lpstr>PowerPoint Presentation</vt:lpstr>
      <vt:lpstr>PowerPoint Presentation</vt:lpstr>
      <vt:lpstr>What are the major functional components?</vt:lpstr>
      <vt:lpstr>PowerPoint Presentation</vt:lpstr>
      <vt:lpstr>What’s the competition like?</vt:lpstr>
      <vt:lpstr>PowerPoint Presentation</vt:lpstr>
      <vt:lpstr>PowerPoint Presentation</vt:lpstr>
      <vt:lpstr>Sources:</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Aquilino, Byron</cp:lastModifiedBy>
  <cp:revision>72</cp:revision>
  <dcterms:created xsi:type="dcterms:W3CDTF">2020-09-10T01:29:18Z</dcterms:created>
  <dcterms:modified xsi:type="dcterms:W3CDTF">2020-09-26T20:59:07Z</dcterms:modified>
</cp:coreProperties>
</file>